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Relationship Id="rId9" Type="http://schemas.openxmlformats.org/officeDocument/2006/relationships/image" Target="../media/image122.png"/><Relationship Id="rId10" Type="http://schemas.openxmlformats.org/officeDocument/2006/relationships/image" Target="../media/image123.png"/><Relationship Id="rId11" Type="http://schemas.openxmlformats.org/officeDocument/2006/relationships/image" Target="../media/image124.png"/><Relationship Id="rId12" Type="http://schemas.openxmlformats.org/officeDocument/2006/relationships/image" Target="../media/image125.png"/><Relationship Id="rId13" Type="http://schemas.openxmlformats.org/officeDocument/2006/relationships/image" Target="../media/image126.png"/><Relationship Id="rId14" Type="http://schemas.openxmlformats.org/officeDocument/2006/relationships/image" Target="../media/image127.png"/><Relationship Id="rId15" Type="http://schemas.openxmlformats.org/officeDocument/2006/relationships/image" Target="../media/image128.png"/><Relationship Id="rId16" Type="http://schemas.openxmlformats.org/officeDocument/2006/relationships/image" Target="../media/image12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Relationship Id="rId8" Type="http://schemas.openxmlformats.org/officeDocument/2006/relationships/image" Target="../media/image136.png"/><Relationship Id="rId9" Type="http://schemas.openxmlformats.org/officeDocument/2006/relationships/image" Target="../media/image137.png"/><Relationship Id="rId10" Type="http://schemas.openxmlformats.org/officeDocument/2006/relationships/image" Target="../media/image138.png"/><Relationship Id="rId11" Type="http://schemas.openxmlformats.org/officeDocument/2006/relationships/image" Target="../media/image139.png"/><Relationship Id="rId12" Type="http://schemas.openxmlformats.org/officeDocument/2006/relationships/image" Target="../media/image140.png"/><Relationship Id="rId13" Type="http://schemas.openxmlformats.org/officeDocument/2006/relationships/image" Target="../media/image141.png"/><Relationship Id="rId14" Type="http://schemas.openxmlformats.org/officeDocument/2006/relationships/image" Target="../media/image142.png"/><Relationship Id="rId15" Type="http://schemas.openxmlformats.org/officeDocument/2006/relationships/image" Target="../media/image143.png"/><Relationship Id="rId16" Type="http://schemas.openxmlformats.org/officeDocument/2006/relationships/image" Target="../media/image144.png"/><Relationship Id="rId17" Type="http://schemas.openxmlformats.org/officeDocument/2006/relationships/image" Target="../media/image145.png"/><Relationship Id="rId18" Type="http://schemas.openxmlformats.org/officeDocument/2006/relationships/image" Target="../media/image146.png"/><Relationship Id="rId19" Type="http://schemas.openxmlformats.org/officeDocument/2006/relationships/image" Target="../media/image147.png"/><Relationship Id="rId20" Type="http://schemas.openxmlformats.org/officeDocument/2006/relationships/image" Target="../media/image148.png"/><Relationship Id="rId21" Type="http://schemas.openxmlformats.org/officeDocument/2006/relationships/image" Target="../media/image149.png"/><Relationship Id="rId22" Type="http://schemas.openxmlformats.org/officeDocument/2006/relationships/image" Target="../media/image150.png"/><Relationship Id="rId23" Type="http://schemas.openxmlformats.org/officeDocument/2006/relationships/image" Target="../media/image151.png"/><Relationship Id="rId24" Type="http://schemas.openxmlformats.org/officeDocument/2006/relationships/image" Target="../media/image152.png"/><Relationship Id="rId25" Type="http://schemas.openxmlformats.org/officeDocument/2006/relationships/image" Target="../media/image153.png"/><Relationship Id="rId26" Type="http://schemas.openxmlformats.org/officeDocument/2006/relationships/image" Target="../media/image154.png"/><Relationship Id="rId27" Type="http://schemas.openxmlformats.org/officeDocument/2006/relationships/image" Target="../media/image155.png"/><Relationship Id="rId28" Type="http://schemas.openxmlformats.org/officeDocument/2006/relationships/image" Target="../media/image156.png"/><Relationship Id="rId29" Type="http://schemas.openxmlformats.org/officeDocument/2006/relationships/image" Target="../media/image157.png"/><Relationship Id="rId30" Type="http://schemas.openxmlformats.org/officeDocument/2006/relationships/image" Target="../media/image158.png"/><Relationship Id="rId31" Type="http://schemas.openxmlformats.org/officeDocument/2006/relationships/image" Target="../media/image159.png"/><Relationship Id="rId32" Type="http://schemas.openxmlformats.org/officeDocument/2006/relationships/image" Target="../media/image160.png"/><Relationship Id="rId33" Type="http://schemas.openxmlformats.org/officeDocument/2006/relationships/image" Target="../media/image161.png"/><Relationship Id="rId34" Type="http://schemas.openxmlformats.org/officeDocument/2006/relationships/image" Target="../media/image162.png"/><Relationship Id="rId35" Type="http://schemas.openxmlformats.org/officeDocument/2006/relationships/image" Target="../media/image16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8.png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71.png"/><Relationship Id="rId6" Type="http://schemas.openxmlformats.org/officeDocument/2006/relationships/image" Target="../media/image172.png"/><Relationship Id="rId7" Type="http://schemas.openxmlformats.org/officeDocument/2006/relationships/image" Target="../media/image173.png"/><Relationship Id="rId8" Type="http://schemas.openxmlformats.org/officeDocument/2006/relationships/image" Target="../media/image174.png"/><Relationship Id="rId9" Type="http://schemas.openxmlformats.org/officeDocument/2006/relationships/image" Target="../media/image175.png"/><Relationship Id="rId10" Type="http://schemas.openxmlformats.org/officeDocument/2006/relationships/image" Target="../media/image176.png"/><Relationship Id="rId11" Type="http://schemas.openxmlformats.org/officeDocument/2006/relationships/image" Target="../media/image177.png"/><Relationship Id="rId12" Type="http://schemas.openxmlformats.org/officeDocument/2006/relationships/image" Target="../media/image178.png"/><Relationship Id="rId13" Type="http://schemas.openxmlformats.org/officeDocument/2006/relationships/image" Target="../media/image179.png"/><Relationship Id="rId14" Type="http://schemas.openxmlformats.org/officeDocument/2006/relationships/image" Target="../media/image180.png"/><Relationship Id="rId15" Type="http://schemas.openxmlformats.org/officeDocument/2006/relationships/image" Target="../media/image181.png"/><Relationship Id="rId16" Type="http://schemas.openxmlformats.org/officeDocument/2006/relationships/image" Target="../media/image182.png"/><Relationship Id="rId17" Type="http://schemas.openxmlformats.org/officeDocument/2006/relationships/image" Target="../media/image183.png"/><Relationship Id="rId18" Type="http://schemas.openxmlformats.org/officeDocument/2006/relationships/image" Target="../media/image184.png"/><Relationship Id="rId19" Type="http://schemas.openxmlformats.org/officeDocument/2006/relationships/image" Target="../media/image185.png"/><Relationship Id="rId20" Type="http://schemas.openxmlformats.org/officeDocument/2006/relationships/image" Target="../media/image186.png"/><Relationship Id="rId21" Type="http://schemas.openxmlformats.org/officeDocument/2006/relationships/image" Target="../media/image187.png"/><Relationship Id="rId22" Type="http://schemas.openxmlformats.org/officeDocument/2006/relationships/image" Target="../media/image188.png"/><Relationship Id="rId23" Type="http://schemas.openxmlformats.org/officeDocument/2006/relationships/image" Target="../media/image189.png"/><Relationship Id="rId24" Type="http://schemas.openxmlformats.org/officeDocument/2006/relationships/image" Target="../media/image190.png"/><Relationship Id="rId25" Type="http://schemas.openxmlformats.org/officeDocument/2006/relationships/image" Target="../media/image191.png"/><Relationship Id="rId26" Type="http://schemas.openxmlformats.org/officeDocument/2006/relationships/image" Target="../media/image192.png"/><Relationship Id="rId27" Type="http://schemas.openxmlformats.org/officeDocument/2006/relationships/image" Target="../media/image193.png"/><Relationship Id="rId28" Type="http://schemas.openxmlformats.org/officeDocument/2006/relationships/image" Target="../media/image19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5.png"/><Relationship Id="rId3" Type="http://schemas.openxmlformats.org/officeDocument/2006/relationships/image" Target="../media/image196.png"/><Relationship Id="rId4" Type="http://schemas.openxmlformats.org/officeDocument/2006/relationships/image" Target="../media/image197.png"/><Relationship Id="rId5" Type="http://schemas.openxmlformats.org/officeDocument/2006/relationships/image" Target="../media/image198.png"/><Relationship Id="rId6" Type="http://schemas.openxmlformats.org/officeDocument/2006/relationships/image" Target="../media/image199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04.png"/><Relationship Id="rId7" Type="http://schemas.openxmlformats.org/officeDocument/2006/relationships/image" Target="../media/image205.png"/><Relationship Id="rId8" Type="http://schemas.openxmlformats.org/officeDocument/2006/relationships/image" Target="../media/image206.png"/><Relationship Id="rId9" Type="http://schemas.openxmlformats.org/officeDocument/2006/relationships/image" Target="../media/image207.png"/><Relationship Id="rId10" Type="http://schemas.openxmlformats.org/officeDocument/2006/relationships/image" Target="../media/image208.png"/><Relationship Id="rId11" Type="http://schemas.openxmlformats.org/officeDocument/2006/relationships/image" Target="../media/image209.png"/><Relationship Id="rId12" Type="http://schemas.openxmlformats.org/officeDocument/2006/relationships/image" Target="../media/image210.png"/><Relationship Id="rId13" Type="http://schemas.openxmlformats.org/officeDocument/2006/relationships/image" Target="../media/image211.png"/><Relationship Id="rId14" Type="http://schemas.openxmlformats.org/officeDocument/2006/relationships/image" Target="../media/image21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3.png"/><Relationship Id="rId3" Type="http://schemas.openxmlformats.org/officeDocument/2006/relationships/image" Target="../media/image214.png"/><Relationship Id="rId4" Type="http://schemas.openxmlformats.org/officeDocument/2006/relationships/image" Target="../media/image215.png"/><Relationship Id="rId5" Type="http://schemas.openxmlformats.org/officeDocument/2006/relationships/image" Target="../media/image216.png"/><Relationship Id="rId6" Type="http://schemas.openxmlformats.org/officeDocument/2006/relationships/image" Target="../media/image217.png"/><Relationship Id="rId7" Type="http://schemas.openxmlformats.org/officeDocument/2006/relationships/image" Target="../media/image218.png"/><Relationship Id="rId8" Type="http://schemas.openxmlformats.org/officeDocument/2006/relationships/image" Target="../media/image219.png"/><Relationship Id="rId9" Type="http://schemas.openxmlformats.org/officeDocument/2006/relationships/image" Target="../media/image220.png"/><Relationship Id="rId10" Type="http://schemas.openxmlformats.org/officeDocument/2006/relationships/image" Target="../media/image221.png"/><Relationship Id="rId11" Type="http://schemas.openxmlformats.org/officeDocument/2006/relationships/image" Target="../media/image222.png"/><Relationship Id="rId12" Type="http://schemas.openxmlformats.org/officeDocument/2006/relationships/image" Target="../media/image223.png"/><Relationship Id="rId13" Type="http://schemas.openxmlformats.org/officeDocument/2006/relationships/image" Target="../media/image224.png"/><Relationship Id="rId14" Type="http://schemas.openxmlformats.org/officeDocument/2006/relationships/image" Target="../media/image225.png"/><Relationship Id="rId15" Type="http://schemas.openxmlformats.org/officeDocument/2006/relationships/image" Target="../media/image226.png"/><Relationship Id="rId16" Type="http://schemas.openxmlformats.org/officeDocument/2006/relationships/image" Target="../media/image227.png"/><Relationship Id="rId17" Type="http://schemas.openxmlformats.org/officeDocument/2006/relationships/image" Target="../media/image228.png"/><Relationship Id="rId18" Type="http://schemas.openxmlformats.org/officeDocument/2006/relationships/image" Target="../media/image229.png"/><Relationship Id="rId19" Type="http://schemas.openxmlformats.org/officeDocument/2006/relationships/image" Target="../media/image230.png"/><Relationship Id="rId20" Type="http://schemas.openxmlformats.org/officeDocument/2006/relationships/image" Target="../media/image231.png"/><Relationship Id="rId21" Type="http://schemas.openxmlformats.org/officeDocument/2006/relationships/image" Target="../media/image232.png"/><Relationship Id="rId22" Type="http://schemas.openxmlformats.org/officeDocument/2006/relationships/image" Target="../media/image233.png"/><Relationship Id="rId23" Type="http://schemas.openxmlformats.org/officeDocument/2006/relationships/image" Target="../media/image234.png"/><Relationship Id="rId24" Type="http://schemas.openxmlformats.org/officeDocument/2006/relationships/image" Target="../media/image235.png"/><Relationship Id="rId25" Type="http://schemas.openxmlformats.org/officeDocument/2006/relationships/image" Target="../media/image236.png"/><Relationship Id="rId26" Type="http://schemas.openxmlformats.org/officeDocument/2006/relationships/image" Target="../media/image237.png"/><Relationship Id="rId27" Type="http://schemas.openxmlformats.org/officeDocument/2006/relationships/image" Target="../media/image23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9.png"/><Relationship Id="rId3" Type="http://schemas.openxmlformats.org/officeDocument/2006/relationships/image" Target="../media/image240.png"/><Relationship Id="rId4" Type="http://schemas.openxmlformats.org/officeDocument/2006/relationships/image" Target="../media/image241.png"/><Relationship Id="rId5" Type="http://schemas.openxmlformats.org/officeDocument/2006/relationships/image" Target="../media/image242.png"/><Relationship Id="rId6" Type="http://schemas.openxmlformats.org/officeDocument/2006/relationships/image" Target="../media/image243.png"/><Relationship Id="rId7" Type="http://schemas.openxmlformats.org/officeDocument/2006/relationships/image" Target="../media/image244.png"/><Relationship Id="rId8" Type="http://schemas.openxmlformats.org/officeDocument/2006/relationships/image" Target="../media/image245.png"/><Relationship Id="rId9" Type="http://schemas.openxmlformats.org/officeDocument/2006/relationships/image" Target="../media/image246.png"/><Relationship Id="rId10" Type="http://schemas.openxmlformats.org/officeDocument/2006/relationships/image" Target="../media/image247.png"/><Relationship Id="rId11" Type="http://schemas.openxmlformats.org/officeDocument/2006/relationships/image" Target="../media/image248.png"/><Relationship Id="rId12" Type="http://schemas.openxmlformats.org/officeDocument/2006/relationships/image" Target="../media/image249.png"/><Relationship Id="rId13" Type="http://schemas.openxmlformats.org/officeDocument/2006/relationships/image" Target="../media/image250.png"/><Relationship Id="rId14" Type="http://schemas.openxmlformats.org/officeDocument/2006/relationships/image" Target="../media/image251.png"/><Relationship Id="rId15" Type="http://schemas.openxmlformats.org/officeDocument/2006/relationships/image" Target="../media/image252.png"/><Relationship Id="rId16" Type="http://schemas.openxmlformats.org/officeDocument/2006/relationships/image" Target="../media/image253.png"/><Relationship Id="rId17" Type="http://schemas.openxmlformats.org/officeDocument/2006/relationships/image" Target="../media/image254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5.png"/><Relationship Id="rId3" Type="http://schemas.openxmlformats.org/officeDocument/2006/relationships/image" Target="../media/image256.png"/><Relationship Id="rId4" Type="http://schemas.openxmlformats.org/officeDocument/2006/relationships/image" Target="../media/image257.png"/><Relationship Id="rId5" Type="http://schemas.openxmlformats.org/officeDocument/2006/relationships/image" Target="../media/image258.png"/><Relationship Id="rId6" Type="http://schemas.openxmlformats.org/officeDocument/2006/relationships/image" Target="../media/image259.png"/><Relationship Id="rId7" Type="http://schemas.openxmlformats.org/officeDocument/2006/relationships/image" Target="../media/image260.png"/><Relationship Id="rId8" Type="http://schemas.openxmlformats.org/officeDocument/2006/relationships/image" Target="../media/image261.png"/><Relationship Id="rId9" Type="http://schemas.openxmlformats.org/officeDocument/2006/relationships/image" Target="../media/image262.png"/><Relationship Id="rId10" Type="http://schemas.openxmlformats.org/officeDocument/2006/relationships/image" Target="../media/image263.png"/><Relationship Id="rId11" Type="http://schemas.openxmlformats.org/officeDocument/2006/relationships/image" Target="../media/image264.png"/><Relationship Id="rId12" Type="http://schemas.openxmlformats.org/officeDocument/2006/relationships/image" Target="../media/image265.png"/><Relationship Id="rId13" Type="http://schemas.openxmlformats.org/officeDocument/2006/relationships/image" Target="../media/image266.png"/><Relationship Id="rId14" Type="http://schemas.openxmlformats.org/officeDocument/2006/relationships/image" Target="../media/image267.png"/><Relationship Id="rId15" Type="http://schemas.openxmlformats.org/officeDocument/2006/relationships/image" Target="../media/image268.png"/><Relationship Id="rId16" Type="http://schemas.openxmlformats.org/officeDocument/2006/relationships/image" Target="../media/image269.png"/><Relationship Id="rId17" Type="http://schemas.openxmlformats.org/officeDocument/2006/relationships/image" Target="../media/image270.png"/><Relationship Id="rId18" Type="http://schemas.openxmlformats.org/officeDocument/2006/relationships/image" Target="../media/image271.png"/><Relationship Id="rId19" Type="http://schemas.openxmlformats.org/officeDocument/2006/relationships/image" Target="../media/image272.png"/><Relationship Id="rId20" Type="http://schemas.openxmlformats.org/officeDocument/2006/relationships/image" Target="../media/image273.png"/><Relationship Id="rId21" Type="http://schemas.openxmlformats.org/officeDocument/2006/relationships/image" Target="../media/image274.png"/><Relationship Id="rId22" Type="http://schemas.openxmlformats.org/officeDocument/2006/relationships/image" Target="../media/image275.png"/><Relationship Id="rId23" Type="http://schemas.openxmlformats.org/officeDocument/2006/relationships/image" Target="../media/image276.png"/><Relationship Id="rId24" Type="http://schemas.openxmlformats.org/officeDocument/2006/relationships/image" Target="../media/image277.png"/><Relationship Id="rId25" Type="http://schemas.openxmlformats.org/officeDocument/2006/relationships/image" Target="../media/image278.png"/><Relationship Id="rId26" Type="http://schemas.openxmlformats.org/officeDocument/2006/relationships/image" Target="../media/image279.png"/><Relationship Id="rId27" Type="http://schemas.openxmlformats.org/officeDocument/2006/relationships/image" Target="../media/image280.png"/><Relationship Id="rId28" Type="http://schemas.openxmlformats.org/officeDocument/2006/relationships/image" Target="../media/image281.png"/><Relationship Id="rId29" Type="http://schemas.openxmlformats.org/officeDocument/2006/relationships/image" Target="../media/image282.png"/><Relationship Id="rId30" Type="http://schemas.openxmlformats.org/officeDocument/2006/relationships/image" Target="../media/image283.png"/><Relationship Id="rId31" Type="http://schemas.openxmlformats.org/officeDocument/2006/relationships/image" Target="../media/image284.png"/><Relationship Id="rId32" Type="http://schemas.openxmlformats.org/officeDocument/2006/relationships/image" Target="../media/image285.png"/><Relationship Id="rId33" Type="http://schemas.openxmlformats.org/officeDocument/2006/relationships/image" Target="../media/image286.png"/><Relationship Id="rId34" Type="http://schemas.openxmlformats.org/officeDocument/2006/relationships/image" Target="../media/image287.png"/><Relationship Id="rId35" Type="http://schemas.openxmlformats.org/officeDocument/2006/relationships/image" Target="../media/image288.png"/><Relationship Id="rId36" Type="http://schemas.openxmlformats.org/officeDocument/2006/relationships/image" Target="../media/image289.png"/><Relationship Id="rId37" Type="http://schemas.openxmlformats.org/officeDocument/2006/relationships/image" Target="../media/image290.png"/><Relationship Id="rId38" Type="http://schemas.openxmlformats.org/officeDocument/2006/relationships/image" Target="../media/image291.png"/><Relationship Id="rId39" Type="http://schemas.openxmlformats.org/officeDocument/2006/relationships/image" Target="../media/image292.png"/><Relationship Id="rId40" Type="http://schemas.openxmlformats.org/officeDocument/2006/relationships/image" Target="../media/image293.png"/><Relationship Id="rId41" Type="http://schemas.openxmlformats.org/officeDocument/2006/relationships/image" Target="../media/image294.png"/><Relationship Id="rId42" Type="http://schemas.openxmlformats.org/officeDocument/2006/relationships/image" Target="../media/image295.png"/><Relationship Id="rId43" Type="http://schemas.openxmlformats.org/officeDocument/2006/relationships/image" Target="../media/image29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7.png"/><Relationship Id="rId3" Type="http://schemas.openxmlformats.org/officeDocument/2006/relationships/image" Target="../media/image298.png"/><Relationship Id="rId4" Type="http://schemas.openxmlformats.org/officeDocument/2006/relationships/image" Target="../media/image299.png"/><Relationship Id="rId5" Type="http://schemas.openxmlformats.org/officeDocument/2006/relationships/image" Target="../media/image300.png"/><Relationship Id="rId6" Type="http://schemas.openxmlformats.org/officeDocument/2006/relationships/image" Target="../media/image301.png"/><Relationship Id="rId7" Type="http://schemas.openxmlformats.org/officeDocument/2006/relationships/image" Target="../media/image302.png"/><Relationship Id="rId8" Type="http://schemas.openxmlformats.org/officeDocument/2006/relationships/image" Target="../media/image303.png"/><Relationship Id="rId9" Type="http://schemas.openxmlformats.org/officeDocument/2006/relationships/image" Target="../media/image304.png"/><Relationship Id="rId10" Type="http://schemas.openxmlformats.org/officeDocument/2006/relationships/image" Target="../media/image305.png"/><Relationship Id="rId11" Type="http://schemas.openxmlformats.org/officeDocument/2006/relationships/image" Target="../media/image306.png"/><Relationship Id="rId12" Type="http://schemas.openxmlformats.org/officeDocument/2006/relationships/image" Target="../media/image307.png"/><Relationship Id="rId13" Type="http://schemas.openxmlformats.org/officeDocument/2006/relationships/image" Target="../media/image308.png"/><Relationship Id="rId14" Type="http://schemas.openxmlformats.org/officeDocument/2006/relationships/image" Target="../media/image309.png"/><Relationship Id="rId15" Type="http://schemas.openxmlformats.org/officeDocument/2006/relationships/image" Target="../media/image310.png"/><Relationship Id="rId16" Type="http://schemas.openxmlformats.org/officeDocument/2006/relationships/image" Target="../media/image311.png"/><Relationship Id="rId17" Type="http://schemas.openxmlformats.org/officeDocument/2006/relationships/image" Target="../media/image312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3.png"/><Relationship Id="rId3" Type="http://schemas.openxmlformats.org/officeDocument/2006/relationships/image" Target="../media/image314.png"/><Relationship Id="rId4" Type="http://schemas.openxmlformats.org/officeDocument/2006/relationships/image" Target="../media/image315.png"/><Relationship Id="rId5" Type="http://schemas.openxmlformats.org/officeDocument/2006/relationships/image" Target="../media/image316.png"/><Relationship Id="rId6" Type="http://schemas.openxmlformats.org/officeDocument/2006/relationships/image" Target="../media/image317.png"/><Relationship Id="rId7" Type="http://schemas.openxmlformats.org/officeDocument/2006/relationships/image" Target="../media/image318.png"/><Relationship Id="rId8" Type="http://schemas.openxmlformats.org/officeDocument/2006/relationships/image" Target="../media/image319.png"/><Relationship Id="rId9" Type="http://schemas.openxmlformats.org/officeDocument/2006/relationships/image" Target="../media/image320.png"/><Relationship Id="rId10" Type="http://schemas.openxmlformats.org/officeDocument/2006/relationships/image" Target="../media/image321.png"/><Relationship Id="rId11" Type="http://schemas.openxmlformats.org/officeDocument/2006/relationships/image" Target="../media/image322.png"/><Relationship Id="rId12" Type="http://schemas.openxmlformats.org/officeDocument/2006/relationships/image" Target="../media/image323.png"/><Relationship Id="rId13" Type="http://schemas.openxmlformats.org/officeDocument/2006/relationships/image" Target="../media/image324.png"/><Relationship Id="rId14" Type="http://schemas.openxmlformats.org/officeDocument/2006/relationships/image" Target="../media/image325.png"/><Relationship Id="rId15" Type="http://schemas.openxmlformats.org/officeDocument/2006/relationships/image" Target="../media/image326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7.png"/><Relationship Id="rId3" Type="http://schemas.openxmlformats.org/officeDocument/2006/relationships/image" Target="../media/image328.png"/><Relationship Id="rId4" Type="http://schemas.openxmlformats.org/officeDocument/2006/relationships/image" Target="../media/image329.png"/><Relationship Id="rId5" Type="http://schemas.openxmlformats.org/officeDocument/2006/relationships/image" Target="../media/image330.png"/><Relationship Id="rId6" Type="http://schemas.openxmlformats.org/officeDocument/2006/relationships/image" Target="../media/image331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2.png"/><Relationship Id="rId3" Type="http://schemas.openxmlformats.org/officeDocument/2006/relationships/image" Target="../media/image333.png"/><Relationship Id="rId4" Type="http://schemas.openxmlformats.org/officeDocument/2006/relationships/image" Target="../media/image334.png"/><Relationship Id="rId5" Type="http://schemas.openxmlformats.org/officeDocument/2006/relationships/image" Target="../media/image335.png"/><Relationship Id="rId6" Type="http://schemas.openxmlformats.org/officeDocument/2006/relationships/image" Target="../media/image336.png"/><Relationship Id="rId7" Type="http://schemas.openxmlformats.org/officeDocument/2006/relationships/image" Target="../media/image337.png"/><Relationship Id="rId8" Type="http://schemas.openxmlformats.org/officeDocument/2006/relationships/image" Target="../media/image338.png"/><Relationship Id="rId9" Type="http://schemas.openxmlformats.org/officeDocument/2006/relationships/image" Target="../media/image339.png"/><Relationship Id="rId10" Type="http://schemas.openxmlformats.org/officeDocument/2006/relationships/image" Target="../media/image340.png"/><Relationship Id="rId11" Type="http://schemas.openxmlformats.org/officeDocument/2006/relationships/image" Target="../media/image341.png"/><Relationship Id="rId12" Type="http://schemas.openxmlformats.org/officeDocument/2006/relationships/image" Target="../media/image342.png"/><Relationship Id="rId13" Type="http://schemas.openxmlformats.org/officeDocument/2006/relationships/image" Target="../media/image343.png"/><Relationship Id="rId14" Type="http://schemas.openxmlformats.org/officeDocument/2006/relationships/image" Target="../media/image344.png"/><Relationship Id="rId15" Type="http://schemas.openxmlformats.org/officeDocument/2006/relationships/image" Target="../media/image345.png"/><Relationship Id="rId16" Type="http://schemas.openxmlformats.org/officeDocument/2006/relationships/image" Target="../media/image346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7.png"/><Relationship Id="rId3" Type="http://schemas.openxmlformats.org/officeDocument/2006/relationships/image" Target="../media/image348.png"/><Relationship Id="rId4" Type="http://schemas.openxmlformats.org/officeDocument/2006/relationships/image" Target="../media/image349.png"/><Relationship Id="rId5" Type="http://schemas.openxmlformats.org/officeDocument/2006/relationships/image" Target="../media/image350.png"/><Relationship Id="rId6" Type="http://schemas.openxmlformats.org/officeDocument/2006/relationships/image" Target="../media/image351.png"/><Relationship Id="rId7" Type="http://schemas.openxmlformats.org/officeDocument/2006/relationships/image" Target="../media/image352.png"/><Relationship Id="rId8" Type="http://schemas.openxmlformats.org/officeDocument/2006/relationships/image" Target="../media/image353.png"/><Relationship Id="rId9" Type="http://schemas.openxmlformats.org/officeDocument/2006/relationships/image" Target="../media/image354.png"/><Relationship Id="rId10" Type="http://schemas.openxmlformats.org/officeDocument/2006/relationships/image" Target="../media/image355.png"/><Relationship Id="rId11" Type="http://schemas.openxmlformats.org/officeDocument/2006/relationships/image" Target="../media/image356.png"/><Relationship Id="rId12" Type="http://schemas.openxmlformats.org/officeDocument/2006/relationships/image" Target="../media/image357.png"/><Relationship Id="rId13" Type="http://schemas.openxmlformats.org/officeDocument/2006/relationships/image" Target="../media/image358.png"/><Relationship Id="rId14" Type="http://schemas.openxmlformats.org/officeDocument/2006/relationships/image" Target="../media/image359.png"/><Relationship Id="rId15" Type="http://schemas.openxmlformats.org/officeDocument/2006/relationships/image" Target="../media/image360.png"/><Relationship Id="rId16" Type="http://schemas.openxmlformats.org/officeDocument/2006/relationships/image" Target="../media/image361.png"/><Relationship Id="rId17" Type="http://schemas.openxmlformats.org/officeDocument/2006/relationships/image" Target="../media/image362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3.png"/><Relationship Id="rId3" Type="http://schemas.openxmlformats.org/officeDocument/2006/relationships/image" Target="../media/image364.png"/><Relationship Id="rId4" Type="http://schemas.openxmlformats.org/officeDocument/2006/relationships/image" Target="../media/image365.png"/><Relationship Id="rId5" Type="http://schemas.openxmlformats.org/officeDocument/2006/relationships/image" Target="../media/image366.png"/><Relationship Id="rId6" Type="http://schemas.openxmlformats.org/officeDocument/2006/relationships/image" Target="../media/image367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8.png"/><Relationship Id="rId3" Type="http://schemas.openxmlformats.org/officeDocument/2006/relationships/image" Target="../media/image369.png"/><Relationship Id="rId4" Type="http://schemas.openxmlformats.org/officeDocument/2006/relationships/image" Target="../media/image370.png"/><Relationship Id="rId5" Type="http://schemas.openxmlformats.org/officeDocument/2006/relationships/image" Target="../media/image371.png"/><Relationship Id="rId6" Type="http://schemas.openxmlformats.org/officeDocument/2006/relationships/image" Target="../media/image372.png"/><Relationship Id="rId7" Type="http://schemas.openxmlformats.org/officeDocument/2006/relationships/image" Target="../media/image373.png"/><Relationship Id="rId8" Type="http://schemas.openxmlformats.org/officeDocument/2006/relationships/image" Target="../media/image374.png"/><Relationship Id="rId9" Type="http://schemas.openxmlformats.org/officeDocument/2006/relationships/image" Target="../media/image375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6.png"/><Relationship Id="rId3" Type="http://schemas.openxmlformats.org/officeDocument/2006/relationships/image" Target="../media/image377.png"/><Relationship Id="rId4" Type="http://schemas.openxmlformats.org/officeDocument/2006/relationships/image" Target="../media/image378.png"/><Relationship Id="rId5" Type="http://schemas.openxmlformats.org/officeDocument/2006/relationships/image" Target="../media/image379.png"/><Relationship Id="rId6" Type="http://schemas.openxmlformats.org/officeDocument/2006/relationships/image" Target="../media/image380.png"/><Relationship Id="rId7" Type="http://schemas.openxmlformats.org/officeDocument/2006/relationships/image" Target="../media/image381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2.png"/><Relationship Id="rId3" Type="http://schemas.openxmlformats.org/officeDocument/2006/relationships/image" Target="../media/image383.png"/><Relationship Id="rId4" Type="http://schemas.openxmlformats.org/officeDocument/2006/relationships/image" Target="../media/image384.png"/><Relationship Id="rId5" Type="http://schemas.openxmlformats.org/officeDocument/2006/relationships/image" Target="../media/image385.png"/><Relationship Id="rId6" Type="http://schemas.openxmlformats.org/officeDocument/2006/relationships/image" Target="../media/image386.png"/><Relationship Id="rId7" Type="http://schemas.openxmlformats.org/officeDocument/2006/relationships/image" Target="../media/image387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8.png"/><Relationship Id="rId3" Type="http://schemas.openxmlformats.org/officeDocument/2006/relationships/image" Target="../media/image389.png"/><Relationship Id="rId4" Type="http://schemas.openxmlformats.org/officeDocument/2006/relationships/image" Target="../media/image390.png"/><Relationship Id="rId5" Type="http://schemas.openxmlformats.org/officeDocument/2006/relationships/image" Target="../media/image391.png"/><Relationship Id="rId6" Type="http://schemas.openxmlformats.org/officeDocument/2006/relationships/image" Target="../media/image392.png"/><Relationship Id="rId7" Type="http://schemas.openxmlformats.org/officeDocument/2006/relationships/image" Target="../media/image393.png"/><Relationship Id="rId8" Type="http://schemas.openxmlformats.org/officeDocument/2006/relationships/image" Target="../media/image39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5.png"/><Relationship Id="rId3" Type="http://schemas.openxmlformats.org/officeDocument/2006/relationships/image" Target="../media/image396.png"/><Relationship Id="rId4" Type="http://schemas.openxmlformats.org/officeDocument/2006/relationships/image" Target="../media/image397.png"/><Relationship Id="rId5" Type="http://schemas.openxmlformats.org/officeDocument/2006/relationships/image" Target="../media/image398.png"/><Relationship Id="rId6" Type="http://schemas.openxmlformats.org/officeDocument/2006/relationships/image" Target="../media/image399.png"/><Relationship Id="rId7" Type="http://schemas.openxmlformats.org/officeDocument/2006/relationships/image" Target="../media/image400.png"/><Relationship Id="rId8" Type="http://schemas.openxmlformats.org/officeDocument/2006/relationships/image" Target="../media/image401.png"/><Relationship Id="rId9" Type="http://schemas.openxmlformats.org/officeDocument/2006/relationships/image" Target="../media/image402.png"/><Relationship Id="rId10" Type="http://schemas.openxmlformats.org/officeDocument/2006/relationships/image" Target="../media/image403.png"/><Relationship Id="rId11" Type="http://schemas.openxmlformats.org/officeDocument/2006/relationships/image" Target="../media/image404.png"/><Relationship Id="rId12" Type="http://schemas.openxmlformats.org/officeDocument/2006/relationships/image" Target="../media/image405.png"/><Relationship Id="rId13" Type="http://schemas.openxmlformats.org/officeDocument/2006/relationships/image" Target="../media/image406.png"/><Relationship Id="rId14" Type="http://schemas.openxmlformats.org/officeDocument/2006/relationships/image" Target="../media/image407.png"/><Relationship Id="rId15" Type="http://schemas.openxmlformats.org/officeDocument/2006/relationships/image" Target="../media/image408.png"/><Relationship Id="rId16" Type="http://schemas.openxmlformats.org/officeDocument/2006/relationships/image" Target="../media/image409.png"/><Relationship Id="rId17" Type="http://schemas.openxmlformats.org/officeDocument/2006/relationships/image" Target="../media/image410.png"/><Relationship Id="rId18" Type="http://schemas.openxmlformats.org/officeDocument/2006/relationships/image" Target="../media/image411.png"/><Relationship Id="rId19" Type="http://schemas.openxmlformats.org/officeDocument/2006/relationships/image" Target="../media/image412.png"/><Relationship Id="rId20" Type="http://schemas.openxmlformats.org/officeDocument/2006/relationships/image" Target="../media/image413.png"/><Relationship Id="rId21" Type="http://schemas.openxmlformats.org/officeDocument/2006/relationships/image" Target="../media/image414.png"/><Relationship Id="rId22" Type="http://schemas.openxmlformats.org/officeDocument/2006/relationships/image" Target="../media/image415.png"/><Relationship Id="rId23" Type="http://schemas.openxmlformats.org/officeDocument/2006/relationships/image" Target="../media/image416.png"/><Relationship Id="rId24" Type="http://schemas.openxmlformats.org/officeDocument/2006/relationships/image" Target="../media/image417.png"/><Relationship Id="rId25" Type="http://schemas.openxmlformats.org/officeDocument/2006/relationships/image" Target="../media/image418.png"/><Relationship Id="rId26" Type="http://schemas.openxmlformats.org/officeDocument/2006/relationships/image" Target="../media/image419.png"/><Relationship Id="rId27" Type="http://schemas.openxmlformats.org/officeDocument/2006/relationships/image" Target="../media/image420.png"/><Relationship Id="rId28" Type="http://schemas.openxmlformats.org/officeDocument/2006/relationships/image" Target="../media/image421.png"/><Relationship Id="rId29" Type="http://schemas.openxmlformats.org/officeDocument/2006/relationships/image" Target="../media/image422.png"/><Relationship Id="rId30" Type="http://schemas.openxmlformats.org/officeDocument/2006/relationships/image" Target="../media/image423.png"/><Relationship Id="rId31" Type="http://schemas.openxmlformats.org/officeDocument/2006/relationships/image" Target="../media/image424.png"/><Relationship Id="rId32" Type="http://schemas.openxmlformats.org/officeDocument/2006/relationships/image" Target="../media/image425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6.png"/><Relationship Id="rId3" Type="http://schemas.openxmlformats.org/officeDocument/2006/relationships/image" Target="../media/image427.png"/><Relationship Id="rId4" Type="http://schemas.openxmlformats.org/officeDocument/2006/relationships/image" Target="../media/image428.png"/><Relationship Id="rId5" Type="http://schemas.openxmlformats.org/officeDocument/2006/relationships/image" Target="../media/image429.png"/><Relationship Id="rId6" Type="http://schemas.openxmlformats.org/officeDocument/2006/relationships/image" Target="../media/image430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1.png"/><Relationship Id="rId3" Type="http://schemas.openxmlformats.org/officeDocument/2006/relationships/image" Target="../media/image432.png"/><Relationship Id="rId4" Type="http://schemas.openxmlformats.org/officeDocument/2006/relationships/image" Target="../media/image433.png"/><Relationship Id="rId5" Type="http://schemas.openxmlformats.org/officeDocument/2006/relationships/image" Target="../media/image434.png"/><Relationship Id="rId6" Type="http://schemas.openxmlformats.org/officeDocument/2006/relationships/image" Target="../media/image43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6" Type="http://schemas.openxmlformats.org/officeDocument/2006/relationships/image" Target="../media/image31.png"/><Relationship Id="rId17" Type="http://schemas.openxmlformats.org/officeDocument/2006/relationships/image" Target="../media/image32.png"/><Relationship Id="rId18" Type="http://schemas.openxmlformats.org/officeDocument/2006/relationships/image" Target="../media/image33.png"/><Relationship Id="rId19" Type="http://schemas.openxmlformats.org/officeDocument/2006/relationships/image" Target="../media/image34.png"/><Relationship Id="rId20" Type="http://schemas.openxmlformats.org/officeDocument/2006/relationships/image" Target="../media/image35.png"/><Relationship Id="rId21" Type="http://schemas.openxmlformats.org/officeDocument/2006/relationships/image" Target="../media/image36.png"/><Relationship Id="rId22" Type="http://schemas.openxmlformats.org/officeDocument/2006/relationships/image" Target="../media/image37.png"/><Relationship Id="rId23" Type="http://schemas.openxmlformats.org/officeDocument/2006/relationships/image" Target="../media/image38.png"/><Relationship Id="rId24" Type="http://schemas.openxmlformats.org/officeDocument/2006/relationships/image" Target="../media/image3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Relationship Id="rId15" Type="http://schemas.openxmlformats.org/officeDocument/2006/relationships/image" Target="../media/image53.png"/><Relationship Id="rId16" Type="http://schemas.openxmlformats.org/officeDocument/2006/relationships/image" Target="../media/image54.png"/><Relationship Id="rId17" Type="http://schemas.openxmlformats.org/officeDocument/2006/relationships/image" Target="../media/image55.png"/><Relationship Id="rId18" Type="http://schemas.openxmlformats.org/officeDocument/2006/relationships/image" Target="../media/image56.png"/><Relationship Id="rId19" Type="http://schemas.openxmlformats.org/officeDocument/2006/relationships/image" Target="../media/image57.png"/><Relationship Id="rId20" Type="http://schemas.openxmlformats.org/officeDocument/2006/relationships/image" Target="../media/image58.png"/><Relationship Id="rId21" Type="http://schemas.openxmlformats.org/officeDocument/2006/relationships/image" Target="../media/image59.png"/><Relationship Id="rId22" Type="http://schemas.openxmlformats.org/officeDocument/2006/relationships/image" Target="../media/image60.png"/><Relationship Id="rId23" Type="http://schemas.openxmlformats.org/officeDocument/2006/relationships/image" Target="../media/image61.png"/><Relationship Id="rId24" Type="http://schemas.openxmlformats.org/officeDocument/2006/relationships/image" Target="../media/image6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Relationship Id="rId11" Type="http://schemas.openxmlformats.org/officeDocument/2006/relationships/image" Target="../media/image77.png"/><Relationship Id="rId12" Type="http://schemas.openxmlformats.org/officeDocument/2006/relationships/image" Target="../media/image78.png"/><Relationship Id="rId13" Type="http://schemas.openxmlformats.org/officeDocument/2006/relationships/image" Target="../media/image79.png"/><Relationship Id="rId14" Type="http://schemas.openxmlformats.org/officeDocument/2006/relationships/image" Target="../media/image80.png"/><Relationship Id="rId15" Type="http://schemas.openxmlformats.org/officeDocument/2006/relationships/image" Target="../media/image81.png"/><Relationship Id="rId16" Type="http://schemas.openxmlformats.org/officeDocument/2006/relationships/image" Target="../media/image82.png"/><Relationship Id="rId17" Type="http://schemas.openxmlformats.org/officeDocument/2006/relationships/image" Target="../media/image8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image" Target="../media/image92.png"/><Relationship Id="rId11" Type="http://schemas.openxmlformats.org/officeDocument/2006/relationships/image" Target="../media/image93.png"/><Relationship Id="rId12" Type="http://schemas.openxmlformats.org/officeDocument/2006/relationships/image" Target="../media/image94.png"/><Relationship Id="rId13" Type="http://schemas.openxmlformats.org/officeDocument/2006/relationships/image" Target="../media/image95.png"/><Relationship Id="rId14" Type="http://schemas.openxmlformats.org/officeDocument/2006/relationships/image" Target="../media/image96.png"/><Relationship Id="rId15" Type="http://schemas.openxmlformats.org/officeDocument/2006/relationships/image" Target="../media/image97.png"/><Relationship Id="rId16" Type="http://schemas.openxmlformats.org/officeDocument/2006/relationships/image" Target="../media/image98.png"/><Relationship Id="rId17" Type="http://schemas.openxmlformats.org/officeDocument/2006/relationships/image" Target="../media/image99.png"/><Relationship Id="rId18" Type="http://schemas.openxmlformats.org/officeDocument/2006/relationships/image" Target="../media/image100.png"/><Relationship Id="rId19" Type="http://schemas.openxmlformats.org/officeDocument/2006/relationships/image" Target="../media/image101.png"/><Relationship Id="rId20" Type="http://schemas.openxmlformats.org/officeDocument/2006/relationships/image" Target="../media/image102.png"/><Relationship Id="rId21" Type="http://schemas.openxmlformats.org/officeDocument/2006/relationships/image" Target="../media/image103.png"/><Relationship Id="rId22" Type="http://schemas.openxmlformats.org/officeDocument/2006/relationships/image" Target="../media/image10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34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1896" y="335840"/>
            <a:ext cx="7198196" cy="7198196"/>
            <a:chOff x="531896" y="335840"/>
            <a:chExt cx="7198196" cy="71981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1896" y="335840"/>
              <a:ext cx="7198196" cy="719819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8089" y="1525497"/>
            <a:ext cx="16824197" cy="452406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95239" y="5595468"/>
            <a:ext cx="8400623" cy="42703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D6D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0097" y="261350"/>
            <a:ext cx="4124030" cy="92384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38837" y="277643"/>
            <a:ext cx="1296158" cy="1285714"/>
            <a:chOff x="238837" y="277643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837" y="277643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67716" y="1048703"/>
            <a:ext cx="3526310" cy="5680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2878" y="445902"/>
            <a:ext cx="1185528" cy="11013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78750" y="1666166"/>
            <a:ext cx="15128361" cy="8242165"/>
            <a:chOff x="1678750" y="1666166"/>
            <a:chExt cx="15128361" cy="82421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8750" y="1666166"/>
              <a:ext cx="15128361" cy="82421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D6D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0097" y="261350"/>
            <a:ext cx="4124030" cy="92384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38837" y="277643"/>
            <a:ext cx="1296158" cy="1285714"/>
            <a:chOff x="238837" y="277643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837" y="277643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67715" y="1048706"/>
            <a:ext cx="3872233" cy="5680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2878" y="445902"/>
            <a:ext cx="1185528" cy="11013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90930" y="1563358"/>
            <a:ext cx="11103855" cy="8327891"/>
            <a:chOff x="3590930" y="1563358"/>
            <a:chExt cx="11103855" cy="83278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90930" y="1563358"/>
              <a:ext cx="11103855" cy="83278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7572" y="2518244"/>
            <a:ext cx="2864069" cy="2864069"/>
            <a:chOff x="377572" y="2518244"/>
            <a:chExt cx="2864069" cy="286406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77572" y="2518244"/>
              <a:ext cx="2864069" cy="2864069"/>
              <a:chOff x="377572" y="2518244"/>
              <a:chExt cx="2864069" cy="28640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77572" y="2518244"/>
                <a:ext cx="2864069" cy="2864069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6327" y="3256073"/>
              <a:ext cx="2450289" cy="13745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7572" y="6046970"/>
            <a:ext cx="2864069" cy="2864069"/>
            <a:chOff x="377572" y="6046970"/>
            <a:chExt cx="2864069" cy="286406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7572" y="6046970"/>
              <a:ext cx="2864069" cy="286406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6326" y="6697725"/>
            <a:ext cx="2483451" cy="147116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956009" y="3950278"/>
            <a:ext cx="2864069" cy="2864069"/>
            <a:chOff x="14956009" y="3950278"/>
            <a:chExt cx="2864069" cy="286406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4956009" y="3950278"/>
              <a:ext cx="2864069" cy="2864069"/>
              <a:chOff x="14956009" y="3950278"/>
              <a:chExt cx="2864069" cy="286406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956009" y="3950278"/>
                <a:ext cx="2864069" cy="2864069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964764" y="4971097"/>
              <a:ext cx="2483451" cy="7716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956009" y="530596"/>
            <a:ext cx="2864069" cy="2864069"/>
            <a:chOff x="14956009" y="530596"/>
            <a:chExt cx="2864069" cy="286406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4956009" y="530596"/>
              <a:ext cx="2864069" cy="2864069"/>
              <a:chOff x="14956009" y="530596"/>
              <a:chExt cx="2864069" cy="2864069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956009" y="530596"/>
                <a:ext cx="2864069" cy="2864069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964764" y="1551411"/>
              <a:ext cx="2853555" cy="83209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956009" y="7027180"/>
            <a:ext cx="2864069" cy="2864069"/>
            <a:chOff x="14956009" y="7027180"/>
            <a:chExt cx="2864069" cy="286406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4956009" y="7027180"/>
              <a:ext cx="2864069" cy="2864069"/>
              <a:chOff x="14956009" y="7027180"/>
              <a:chExt cx="2864069" cy="286406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956009" y="7027180"/>
                <a:ext cx="2864069" cy="2864069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964764" y="8048002"/>
              <a:ext cx="2483479" cy="8225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54152" y="4456544"/>
            <a:ext cx="1806247" cy="231611"/>
            <a:chOff x="3254152" y="4456544"/>
            <a:chExt cx="1806247" cy="2316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54152" y="4456544"/>
              <a:ext cx="1806247" cy="2316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30278" y="676192"/>
            <a:ext cx="4114763" cy="9365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68372" y="1469839"/>
            <a:ext cx="3861820" cy="56840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5439" y="930163"/>
            <a:ext cx="1131315" cy="10322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4635257"/>
            <a:ext cx="18285714" cy="5650457"/>
            <a:chOff x="0" y="4635257"/>
            <a:chExt cx="18285714" cy="56504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4635257"/>
              <a:ext cx="18285714" cy="56504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10551" y="3094928"/>
            <a:ext cx="2965141" cy="2965141"/>
            <a:chOff x="410551" y="3094928"/>
            <a:chExt cx="2965141" cy="296514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10551" y="3094928"/>
              <a:ext cx="2965141" cy="2965141"/>
              <a:chOff x="410551" y="3094928"/>
              <a:chExt cx="2965141" cy="296514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10551" y="3094928"/>
                <a:ext cx="2965141" cy="296514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84198" y="3168575"/>
              <a:ext cx="2817847" cy="2817847"/>
              <a:chOff x="484198" y="3168575"/>
              <a:chExt cx="2817847" cy="281784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84198" y="3168575"/>
                <a:ext cx="2817847" cy="2817847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6816401" y="4456544"/>
            <a:ext cx="1806247" cy="231611"/>
            <a:chOff x="6816401" y="4456544"/>
            <a:chExt cx="1806247" cy="23161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16401" y="4456544"/>
              <a:ext cx="1806247" cy="23161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820992" y="7509658"/>
            <a:ext cx="2789090" cy="54440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006220" y="6261069"/>
            <a:ext cx="2627183" cy="97385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157275" y="7220701"/>
            <a:ext cx="2659126" cy="104827"/>
            <a:chOff x="4157275" y="7220701"/>
            <a:chExt cx="2659126" cy="10482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57275" y="7220701"/>
              <a:ext cx="2659126" cy="10482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972800" y="3094928"/>
            <a:ext cx="2965141" cy="2965141"/>
            <a:chOff x="3972800" y="3094928"/>
            <a:chExt cx="2965141" cy="296514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3972800" y="3094928"/>
              <a:ext cx="2965141" cy="2965141"/>
              <a:chOff x="3972800" y="3094928"/>
              <a:chExt cx="2965141" cy="2965141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972800" y="3094928"/>
                <a:ext cx="2965141" cy="296514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4046447" y="3168575"/>
              <a:ext cx="2817847" cy="2817847"/>
              <a:chOff x="4046447" y="3168575"/>
              <a:chExt cx="2817847" cy="2817847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046447" y="3168575"/>
                <a:ext cx="2817847" cy="2817847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0400703" y="4477097"/>
            <a:ext cx="1806247" cy="231611"/>
            <a:chOff x="10400703" y="4477097"/>
            <a:chExt cx="1806247" cy="23161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400703" y="4477097"/>
              <a:ext cx="1806247" cy="23161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557102" y="3115481"/>
            <a:ext cx="2965141" cy="2965141"/>
            <a:chOff x="7557102" y="3115481"/>
            <a:chExt cx="2965141" cy="296514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7557102" y="3115481"/>
              <a:ext cx="2965141" cy="2965141"/>
              <a:chOff x="7557102" y="3115481"/>
              <a:chExt cx="2965141" cy="2965141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557102" y="3115481"/>
                <a:ext cx="2965141" cy="2965141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7630749" y="3189128"/>
              <a:ext cx="2817847" cy="2817847"/>
              <a:chOff x="7630749" y="3189128"/>
              <a:chExt cx="2817847" cy="2817847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7630749" y="3189128"/>
                <a:ext cx="2817847" cy="2817847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4108432" y="4456544"/>
            <a:ext cx="1806247" cy="231611"/>
            <a:chOff x="14108432" y="4456544"/>
            <a:chExt cx="1806247" cy="23161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108432" y="4456544"/>
              <a:ext cx="1806247" cy="23161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264831" y="3094928"/>
            <a:ext cx="2965141" cy="2965141"/>
            <a:chOff x="11264831" y="3094928"/>
            <a:chExt cx="2965141" cy="2965141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1264831" y="3094928"/>
              <a:ext cx="2965141" cy="2965141"/>
              <a:chOff x="11264831" y="3094928"/>
              <a:chExt cx="2965141" cy="2965141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1264831" y="3094928"/>
                <a:ext cx="2965141" cy="2965141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1338478" y="3168575"/>
              <a:ext cx="2817847" cy="2817847"/>
              <a:chOff x="11338478" y="3168575"/>
              <a:chExt cx="2817847" cy="2817847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1338478" y="3168575"/>
                <a:ext cx="2817847" cy="2817847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15004958" y="3074375"/>
            <a:ext cx="2965141" cy="2965141"/>
            <a:chOff x="15004958" y="3074375"/>
            <a:chExt cx="2965141" cy="2965141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5004958" y="3074375"/>
              <a:ext cx="2965141" cy="2965141"/>
              <a:chOff x="15004958" y="3074375"/>
              <a:chExt cx="2965141" cy="2965141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004958" y="3074375"/>
                <a:ext cx="2965141" cy="2965141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5078605" y="3148022"/>
              <a:ext cx="2817847" cy="2817847"/>
              <a:chOff x="15078605" y="3148022"/>
              <a:chExt cx="2817847" cy="2817847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5078605" y="3148022"/>
                <a:ext cx="2817847" cy="2817847"/>
              </a:xfrm>
              <a:prstGeom prst="rect">
                <a:avLst/>
              </a:prstGeom>
            </p:spPr>
          </p:pic>
        </p:grpSp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24446" y="7414773"/>
            <a:ext cx="2752368" cy="1045760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09675" y="6254763"/>
            <a:ext cx="2809237" cy="980153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660730" y="7220701"/>
            <a:ext cx="2659126" cy="104827"/>
            <a:chOff x="660730" y="7220701"/>
            <a:chExt cx="2659126" cy="104827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60730" y="7220701"/>
              <a:ext cx="2659126" cy="104827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405296" y="7532839"/>
            <a:ext cx="2844708" cy="1045197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590525" y="6183582"/>
            <a:ext cx="2248337" cy="1084591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7741581" y="7220701"/>
            <a:ext cx="2659126" cy="104827"/>
            <a:chOff x="7741581" y="7220701"/>
            <a:chExt cx="2659126" cy="104827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741581" y="7220701"/>
              <a:ext cx="2659126" cy="104827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1113049" y="7550249"/>
            <a:ext cx="3252469" cy="1554401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1298287" y="6425715"/>
            <a:ext cx="2570491" cy="588843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11449310" y="7220701"/>
            <a:ext cx="2659126" cy="104827"/>
            <a:chOff x="11449310" y="7220701"/>
            <a:chExt cx="2659126" cy="104827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449310" y="7220701"/>
              <a:ext cx="2659126" cy="104827"/>
            </a:xfrm>
            <a:prstGeom prst="rect">
              <a:avLst/>
            </a:prstGeom>
          </p:spPr>
        </p:pic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4853144" y="7507258"/>
            <a:ext cx="3023186" cy="554291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4688279" y="6261064"/>
            <a:ext cx="3530310" cy="1049538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15189437" y="7220701"/>
            <a:ext cx="2659126" cy="104827"/>
            <a:chOff x="15189437" y="7220701"/>
            <a:chExt cx="2659126" cy="104827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5189437" y="7220701"/>
              <a:ext cx="2659126" cy="1048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2E4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90476" cy="10285714"/>
            <a:chOff x="0" y="0"/>
            <a:chExt cx="179047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9047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30087" y="3262534"/>
            <a:ext cx="4657767" cy="172177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36232" y="1775761"/>
            <a:ext cx="1200092" cy="13265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-3912118" y="4847502"/>
            <a:ext cx="9589769" cy="38921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17354" y="670751"/>
            <a:ext cx="2539943" cy="9431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30277" y="1471831"/>
            <a:ext cx="2885642" cy="56641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5439" y="935601"/>
            <a:ext cx="1078581" cy="10267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42857" y="0"/>
            <a:ext cx="9142857" cy="10285714"/>
            <a:chOff x="9142857" y="0"/>
            <a:chExt cx="9142857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0"/>
              <a:ext cx="9142857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39796" y="3999513"/>
            <a:ext cx="3372152" cy="220637"/>
            <a:chOff x="10039796" y="3999513"/>
            <a:chExt cx="3372152" cy="2206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39796" y="3999513"/>
              <a:ext cx="3372152" cy="2206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438321" y="4012704"/>
            <a:ext cx="194255" cy="194255"/>
            <a:chOff x="13438321" y="4012704"/>
            <a:chExt cx="194255" cy="1942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438321" y="4012704"/>
              <a:ext cx="194255" cy="1942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258514" y="3999513"/>
            <a:ext cx="3104979" cy="220637"/>
            <a:chOff x="4258514" y="3999513"/>
            <a:chExt cx="3104979" cy="22063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58514" y="3999513"/>
              <a:ext cx="3104979" cy="2206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04686" y="2502917"/>
            <a:ext cx="3302280" cy="3302280"/>
            <a:chOff x="1404686" y="2502917"/>
            <a:chExt cx="3302280" cy="330228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04686" y="2502917"/>
              <a:ext cx="3302280" cy="330228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37844" y="3090330"/>
            <a:ext cx="2931629" cy="209290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363493" y="3999513"/>
            <a:ext cx="194255" cy="194255"/>
            <a:chOff x="7363493" y="3999513"/>
            <a:chExt cx="194255" cy="19425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63493" y="3999513"/>
              <a:ext cx="194255" cy="1942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846946" y="2742841"/>
            <a:ext cx="2589118" cy="919404"/>
            <a:chOff x="10846946" y="2742841"/>
            <a:chExt cx="2589118" cy="91940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038937" y="2742841"/>
              <a:ext cx="2139740" cy="919404"/>
              <a:chOff x="11038937" y="2742841"/>
              <a:chExt cx="2139740" cy="91940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038937" y="2742841"/>
                <a:ext cx="2139740" cy="919404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800176" y="2972124"/>
              <a:ext cx="1992055" cy="54206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093565" y="5164483"/>
            <a:ext cx="4082286" cy="4082286"/>
            <a:chOff x="10093565" y="5164483"/>
            <a:chExt cx="4082286" cy="408228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0">
              <a:off x="8296674" y="3367592"/>
              <a:ext cx="8164572" cy="8164572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10093565" y="5164483"/>
              <a:ext cx="4082286" cy="40822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570483" y="2348373"/>
            <a:ext cx="3302280" cy="3302280"/>
            <a:chOff x="7570483" y="2348373"/>
            <a:chExt cx="3302280" cy="330228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70483" y="2348373"/>
              <a:ext cx="3302280" cy="330228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615500" y="2479615"/>
            <a:ext cx="3302280" cy="3302280"/>
            <a:chOff x="13615500" y="2479615"/>
            <a:chExt cx="3302280" cy="330228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615500" y="2479615"/>
              <a:ext cx="3302280" cy="3302280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345139" y="3412683"/>
            <a:ext cx="3552838" cy="142440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297196" y="3684422"/>
            <a:ext cx="3340447" cy="777961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031944" y="6222660"/>
            <a:ext cx="4164399" cy="224575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3846528" y="6298010"/>
            <a:ext cx="3365161" cy="3365161"/>
            <a:chOff x="3846528" y="6298010"/>
            <a:chExt cx="3365161" cy="336516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846528" y="6298010"/>
              <a:ext cx="3365161" cy="3365161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506769" y="7608028"/>
            <a:ext cx="3467247" cy="79551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439874" y="5816011"/>
            <a:ext cx="2018335" cy="220637"/>
            <a:chOff x="6439874" y="5816011"/>
            <a:chExt cx="2018335" cy="22063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3860000">
              <a:off x="6439874" y="5816011"/>
              <a:ext cx="2018335" cy="22063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673828" y="6645045"/>
            <a:ext cx="213747" cy="213747"/>
            <a:chOff x="6673828" y="6645045"/>
            <a:chExt cx="213747" cy="21374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673828" y="6645045"/>
              <a:ext cx="213747" cy="21374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911693" y="5108465"/>
            <a:ext cx="194255" cy="194255"/>
            <a:chOff x="7911693" y="5108465"/>
            <a:chExt cx="194255" cy="19425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911693" y="5108465"/>
              <a:ext cx="194255" cy="19425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026914" y="4928387"/>
            <a:ext cx="2589118" cy="919404"/>
            <a:chOff x="5026914" y="4928387"/>
            <a:chExt cx="2589118" cy="919404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5218905" y="4928387"/>
              <a:ext cx="2144588" cy="919404"/>
              <a:chOff x="5218905" y="4928387"/>
              <a:chExt cx="2144588" cy="919404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5218905" y="4928387"/>
                <a:ext cx="2144588" cy="919404"/>
              </a:xfrm>
              <a:prstGeom prst="rect">
                <a:avLst/>
              </a:prstGeom>
            </p:spPr>
          </p:pic>
        </p:grpSp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980144" y="5157670"/>
              <a:ext cx="1988089" cy="5399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2E4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90476" cy="10285714"/>
            <a:chOff x="0" y="0"/>
            <a:chExt cx="179047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9047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30087" y="3262534"/>
            <a:ext cx="4657767" cy="171968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78120" y="1661795"/>
            <a:ext cx="1216113" cy="132425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30125" y="6303734"/>
            <a:ext cx="2521842" cy="200852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3912118" y="4847502"/>
            <a:ext cx="9589769" cy="38921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17354" y="676192"/>
            <a:ext cx="1781674" cy="9941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55449" y="1559536"/>
            <a:ext cx="4177990" cy="54324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5439" y="935601"/>
            <a:ext cx="1078581" cy="10267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76881" y="4067458"/>
            <a:ext cx="17331952" cy="5746994"/>
            <a:chOff x="476881" y="4067458"/>
            <a:chExt cx="17331952" cy="57469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881" y="4067458"/>
              <a:ext cx="17331952" cy="57469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50995" y="547832"/>
            <a:ext cx="5001911" cy="3305553"/>
            <a:chOff x="7150995" y="547832"/>
            <a:chExt cx="5001911" cy="330555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150995" y="547832"/>
              <a:ext cx="5001911" cy="3305553"/>
              <a:chOff x="7150995" y="547832"/>
              <a:chExt cx="5001911" cy="330555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150995" y="547832"/>
                <a:ext cx="5001911" cy="3305553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54864" y="1797983"/>
              <a:ext cx="4639248" cy="1658744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9278808" y="865428"/>
              <a:ext cx="746284" cy="746284"/>
              <a:chOff x="9278808" y="865428"/>
              <a:chExt cx="746284" cy="746284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9278808" y="865428"/>
                <a:ext cx="746284" cy="746284"/>
                <a:chOff x="9278808" y="865428"/>
                <a:chExt cx="746284" cy="746284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9278808" y="865428"/>
                  <a:ext cx="746284" cy="746284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9340298" y="968889"/>
                <a:ext cx="647941" cy="559604"/>
                <a:chOff x="9340298" y="968889"/>
                <a:chExt cx="647941" cy="559604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9340298" y="968889"/>
                  <a:ext cx="647941" cy="55960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8" name="그룹 1008"/>
          <p:cNvGrpSpPr/>
          <p:nvPr/>
        </p:nvGrpSpPr>
        <p:grpSpPr>
          <a:xfrm>
            <a:off x="12591764" y="559086"/>
            <a:ext cx="5188318" cy="3251172"/>
            <a:chOff x="12591764" y="559086"/>
            <a:chExt cx="5188318" cy="325117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591764" y="559086"/>
              <a:ext cx="5188318" cy="3251172"/>
              <a:chOff x="12591764" y="559086"/>
              <a:chExt cx="5188318" cy="3251172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591764" y="559086"/>
                <a:ext cx="5188318" cy="325117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4818920" y="880881"/>
              <a:ext cx="734007" cy="734007"/>
              <a:chOff x="14818920" y="880881"/>
              <a:chExt cx="734007" cy="734007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4818920" y="880881"/>
                <a:ext cx="734007" cy="734007"/>
                <a:chOff x="14818920" y="880881"/>
                <a:chExt cx="734007" cy="734007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4818920" y="880881"/>
                  <a:ext cx="734007" cy="734007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15027540" y="1061897"/>
                <a:ext cx="316769" cy="351966"/>
                <a:chOff x="15027540" y="1061897"/>
                <a:chExt cx="316769" cy="351966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5027540" y="1061897"/>
                  <a:ext cx="316769" cy="351966"/>
                </a:xfrm>
                <a:prstGeom prst="rect">
                  <a:avLst/>
                </a:prstGeom>
              </p:spPr>
            </p:pic>
          </p:grpSp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828377" y="1832491"/>
              <a:ext cx="4911878" cy="16002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18179" y="2844436"/>
            <a:ext cx="3881372" cy="5968353"/>
            <a:chOff x="13618179" y="2844436"/>
            <a:chExt cx="3881372" cy="59683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18179" y="2844436"/>
              <a:ext cx="3881372" cy="59683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93717" y="2844436"/>
            <a:ext cx="3881372" cy="5968353"/>
            <a:chOff x="9293717" y="2844436"/>
            <a:chExt cx="3881372" cy="59683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93717" y="2844436"/>
              <a:ext cx="3881372" cy="596835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17354" y="676192"/>
            <a:ext cx="1781674" cy="9941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55449" y="1559535"/>
            <a:ext cx="2377718" cy="56482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5439" y="935601"/>
            <a:ext cx="1078581" cy="10267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21863" y="2844436"/>
            <a:ext cx="3881372" cy="5968353"/>
            <a:chOff x="721863" y="2844436"/>
            <a:chExt cx="3881372" cy="59683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1863" y="2844436"/>
              <a:ext cx="3881372" cy="596835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6390" y="4741197"/>
            <a:ext cx="3995605" cy="16575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132127" y="3140777"/>
            <a:ext cx="702234" cy="702234"/>
            <a:chOff x="2132127" y="3140777"/>
            <a:chExt cx="702234" cy="70223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132127" y="3140777"/>
              <a:ext cx="702234" cy="702234"/>
              <a:chOff x="2132127" y="3140777"/>
              <a:chExt cx="702234" cy="70223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132127" y="3140777"/>
                <a:ext cx="702234" cy="702234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90258" y="3247002"/>
              <a:ext cx="539409" cy="5379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51996" y="3140777"/>
            <a:ext cx="702234" cy="702234"/>
            <a:chOff x="7751996" y="3140777"/>
            <a:chExt cx="702234" cy="70223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751996" y="3140777"/>
              <a:ext cx="702234" cy="702234"/>
              <a:chOff x="7751996" y="3140777"/>
              <a:chExt cx="702234" cy="702234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751996" y="3140777"/>
                <a:ext cx="702234" cy="702234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10128" y="3247002"/>
              <a:ext cx="539409" cy="53792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085116" y="4831563"/>
            <a:ext cx="3829322" cy="165346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422097" y="3943963"/>
            <a:ext cx="4192226" cy="477836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986031" y="2866204"/>
            <a:ext cx="3881372" cy="5946585"/>
            <a:chOff x="4986031" y="2866204"/>
            <a:chExt cx="3881372" cy="594658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986031" y="2866204"/>
              <a:ext cx="3881372" cy="594658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784144" y="4325888"/>
            <a:ext cx="4150912" cy="375404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587304" y="3140777"/>
            <a:ext cx="702234" cy="702234"/>
            <a:chOff x="6587304" y="3140777"/>
            <a:chExt cx="702234" cy="70223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6587304" y="3140777"/>
              <a:ext cx="702234" cy="702234"/>
              <a:chOff x="6587304" y="3140777"/>
              <a:chExt cx="702234" cy="702234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6587304" y="3140777"/>
                <a:ext cx="702234" cy="702234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645437" y="3247004"/>
              <a:ext cx="519092" cy="53792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883286" y="3140777"/>
            <a:ext cx="702234" cy="702234"/>
            <a:chOff x="10883286" y="3140777"/>
            <a:chExt cx="702234" cy="702234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0883286" y="3140777"/>
              <a:ext cx="702234" cy="702234"/>
              <a:chOff x="10883286" y="3140777"/>
              <a:chExt cx="702234" cy="702234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883286" y="3140777"/>
                <a:ext cx="702234" cy="702234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941418" y="3247004"/>
              <a:ext cx="514965" cy="54205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207748" y="3140777"/>
            <a:ext cx="702234" cy="702234"/>
            <a:chOff x="15207748" y="3140777"/>
            <a:chExt cx="702234" cy="702234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5207748" y="3140777"/>
              <a:ext cx="702234" cy="702234"/>
              <a:chOff x="15207748" y="3140777"/>
              <a:chExt cx="702234" cy="702234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207748" y="3140777"/>
                <a:ext cx="702234" cy="702234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265894" y="3247004"/>
              <a:ext cx="512743" cy="53792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01794" y="7154503"/>
            <a:ext cx="4919573" cy="1370593"/>
            <a:chOff x="1001794" y="7154503"/>
            <a:chExt cx="4919573" cy="1370593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001794" y="7154503"/>
              <a:ext cx="3321509" cy="1370593"/>
              <a:chOff x="1001794" y="7154503"/>
              <a:chExt cx="3321509" cy="1370593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01794" y="7154503"/>
                <a:ext cx="3321509" cy="1370593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84008" y="7304071"/>
              <a:ext cx="2918658" cy="1052910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1241146" y="7373167"/>
              <a:ext cx="429021" cy="409490"/>
              <a:chOff x="1241146" y="7373167"/>
              <a:chExt cx="429021" cy="409490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241146" y="7373167"/>
                <a:ext cx="429021" cy="409490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15347295" y="6576972"/>
            <a:ext cx="423139" cy="450368"/>
            <a:chOff x="15347295" y="6576972"/>
            <a:chExt cx="423139" cy="450368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347295" y="6576972"/>
              <a:ext cx="423139" cy="4503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82659" y="676192"/>
            <a:ext cx="2041668" cy="9342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30277" y="1514284"/>
            <a:ext cx="3727208" cy="62364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5439" y="930163"/>
            <a:ext cx="1131917" cy="10322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6800" y="2661679"/>
            <a:ext cx="5456758" cy="6709749"/>
            <a:chOff x="806800" y="2661679"/>
            <a:chExt cx="5456758" cy="670974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06800" y="2661679"/>
              <a:ext cx="5456758" cy="6709749"/>
              <a:chOff x="806800" y="2661679"/>
              <a:chExt cx="5456758" cy="670974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6800" y="2661679"/>
                <a:ext cx="5456758" cy="6709749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5064" y="3240516"/>
              <a:ext cx="3839067" cy="786508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49965" y="4788320"/>
              <a:ext cx="4486999" cy="3392759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312889" y="4041873"/>
              <a:ext cx="4444580" cy="260762"/>
              <a:chOff x="1312889" y="4041873"/>
              <a:chExt cx="4444580" cy="260762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12889" y="4041873"/>
                <a:ext cx="4444580" cy="26076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6559927" y="2642632"/>
            <a:ext cx="5456758" cy="6709749"/>
            <a:chOff x="6559927" y="2642632"/>
            <a:chExt cx="5456758" cy="670974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59927" y="2642632"/>
              <a:ext cx="5456758" cy="670974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88186" y="3269253"/>
            <a:ext cx="2793284" cy="74327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03087" y="4769265"/>
            <a:ext cx="4567352" cy="339275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066016" y="4022826"/>
            <a:ext cx="4444580" cy="260762"/>
            <a:chOff x="7066016" y="4022826"/>
            <a:chExt cx="4444580" cy="26076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66016" y="4022826"/>
              <a:ext cx="4444580" cy="2607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321447" y="2661679"/>
            <a:ext cx="5456758" cy="6709749"/>
            <a:chOff x="12321447" y="2661679"/>
            <a:chExt cx="5456758" cy="670974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321447" y="2661679"/>
              <a:ext cx="5456758" cy="670974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849672" y="3288300"/>
            <a:ext cx="3260453" cy="74327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864573" y="4633775"/>
            <a:ext cx="4479888" cy="408443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827537" y="4041873"/>
            <a:ext cx="4444580" cy="260762"/>
            <a:chOff x="12827537" y="4041873"/>
            <a:chExt cx="4444580" cy="26076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827537" y="4041873"/>
              <a:ext cx="4444580" cy="2607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1449" y="939477"/>
            <a:ext cx="955907" cy="10283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41379" y="2770452"/>
            <a:ext cx="12383713" cy="6933145"/>
            <a:chOff x="-1941379" y="2770452"/>
            <a:chExt cx="12383713" cy="693314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94529" y="-540877"/>
              <a:ext cx="24767425" cy="13866291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941379" y="2770452"/>
              <a:ext cx="12383713" cy="69331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09271" y="1815063"/>
            <a:ext cx="3693733" cy="3693733"/>
            <a:chOff x="10009271" y="1815063"/>
            <a:chExt cx="3693733" cy="369373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009271" y="1815063"/>
              <a:ext cx="3693733" cy="3693733"/>
              <a:chOff x="10009271" y="1815063"/>
              <a:chExt cx="3693733" cy="369373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009271" y="1815063"/>
                <a:ext cx="3693733" cy="369373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255752" y="2185367"/>
              <a:ext cx="3200771" cy="2953126"/>
              <a:chOff x="10255752" y="2185367"/>
              <a:chExt cx="3200771" cy="295312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295027" y="3355856"/>
                <a:ext cx="3070702" cy="1095150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224401" y="4490564"/>
                <a:ext cx="3317710" cy="701958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11330537" y="2185367"/>
                <a:ext cx="1051277" cy="1051277"/>
                <a:chOff x="11330537" y="2185367"/>
                <a:chExt cx="1051277" cy="1051277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1330537" y="2185367"/>
                  <a:ext cx="1051277" cy="105127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14173679" y="1815063"/>
            <a:ext cx="3693733" cy="3693733"/>
            <a:chOff x="14173679" y="1815063"/>
            <a:chExt cx="3693733" cy="369373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4173679" y="1815063"/>
              <a:ext cx="3693733" cy="3693733"/>
              <a:chOff x="14173679" y="1815063"/>
              <a:chExt cx="3693733" cy="369373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173679" y="1815063"/>
                <a:ext cx="3693733" cy="369373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420160" y="2185367"/>
              <a:ext cx="3200771" cy="2953126"/>
              <a:chOff x="14420160" y="2185367"/>
              <a:chExt cx="3200771" cy="295312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459435" y="3355856"/>
                <a:ext cx="3070702" cy="1095150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388808" y="4490564"/>
                <a:ext cx="3317710" cy="701958"/>
              </a:xfrm>
              <a:prstGeom prst="rect">
                <a:avLst/>
              </a:prstGeom>
            </p:spPr>
          </p:pic>
          <p:grpSp>
            <p:nvGrpSpPr>
              <p:cNvPr id="1010" name="그룹 1010"/>
              <p:cNvGrpSpPr/>
              <p:nvPr/>
            </p:nvGrpSpPr>
            <p:grpSpPr>
              <a:xfrm>
                <a:off x="15494945" y="2185367"/>
                <a:ext cx="1051277" cy="1051277"/>
                <a:chOff x="15494945" y="2185367"/>
                <a:chExt cx="1051277" cy="1051277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5494945" y="2185367"/>
                  <a:ext cx="1051277" cy="105127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1" name="그룹 1011"/>
          <p:cNvGrpSpPr/>
          <p:nvPr/>
        </p:nvGrpSpPr>
        <p:grpSpPr>
          <a:xfrm>
            <a:off x="10009271" y="1815063"/>
            <a:ext cx="3693733" cy="3693733"/>
            <a:chOff x="10009271" y="1815063"/>
            <a:chExt cx="3693733" cy="369373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09271" y="1815063"/>
              <a:ext cx="3693733" cy="369373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381793" y="2892059"/>
            <a:ext cx="2953612" cy="75747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208185" y="3659522"/>
            <a:ext cx="3273656" cy="151598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330537" y="1923174"/>
            <a:ext cx="847278" cy="847278"/>
            <a:chOff x="11330537" y="1923174"/>
            <a:chExt cx="847278" cy="84727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330537" y="1923174"/>
              <a:ext cx="847278" cy="84727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173679" y="1815063"/>
            <a:ext cx="3693733" cy="3693733"/>
            <a:chOff x="14173679" y="1815063"/>
            <a:chExt cx="3693733" cy="369373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173679" y="1815063"/>
              <a:ext cx="3693733" cy="369373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009271" y="5969971"/>
            <a:ext cx="3693733" cy="3693733"/>
            <a:chOff x="10009271" y="5969971"/>
            <a:chExt cx="3693733" cy="3693733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0009271" y="5969971"/>
              <a:ext cx="3693733" cy="3693733"/>
              <a:chOff x="10009271" y="5969971"/>
              <a:chExt cx="3693733" cy="3693733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009271" y="5969971"/>
                <a:ext cx="3693733" cy="3693733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0255752" y="6340275"/>
              <a:ext cx="3200771" cy="2953126"/>
              <a:chOff x="10255752" y="6340275"/>
              <a:chExt cx="3200771" cy="2953126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295027" y="7510765"/>
                <a:ext cx="3070702" cy="1095150"/>
              </a:xfrm>
              <a:prstGeom prst="rect">
                <a:avLst/>
              </a:prstGeom>
            </p:spPr>
          </p:pic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224401" y="8645473"/>
                <a:ext cx="3317710" cy="701958"/>
              </a:xfrm>
              <a:prstGeom prst="rect">
                <a:avLst/>
              </a:prstGeom>
            </p:spPr>
          </p:pic>
          <p:grpSp>
            <p:nvGrpSpPr>
              <p:cNvPr id="1017" name="그룹 1017"/>
              <p:cNvGrpSpPr/>
              <p:nvPr/>
            </p:nvGrpSpPr>
            <p:grpSpPr>
              <a:xfrm>
                <a:off x="11330537" y="6340275"/>
                <a:ext cx="1051277" cy="1051277"/>
                <a:chOff x="11330537" y="6340275"/>
                <a:chExt cx="1051277" cy="1051277"/>
              </a:xfrm>
            </p:grpSpPr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11330537" y="6340275"/>
                  <a:ext cx="1051277" cy="105127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8" name="그룹 1018"/>
          <p:cNvGrpSpPr/>
          <p:nvPr/>
        </p:nvGrpSpPr>
        <p:grpSpPr>
          <a:xfrm>
            <a:off x="14173679" y="5969971"/>
            <a:ext cx="3693733" cy="3693733"/>
            <a:chOff x="14173679" y="5969971"/>
            <a:chExt cx="3693733" cy="3693733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4173679" y="5969971"/>
              <a:ext cx="3693733" cy="3693733"/>
              <a:chOff x="14173679" y="5969971"/>
              <a:chExt cx="3693733" cy="3693733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4173679" y="5969971"/>
                <a:ext cx="3693733" cy="3693733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4420160" y="6340275"/>
              <a:ext cx="3200771" cy="2953126"/>
              <a:chOff x="14420160" y="6340275"/>
              <a:chExt cx="3200771" cy="2953126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4459435" y="7510765"/>
                <a:ext cx="3084045" cy="1085369"/>
              </a:xfrm>
              <a:prstGeom prst="rect">
                <a:avLst/>
              </a:prstGeom>
            </p:spPr>
          </p:pic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4388808" y="8640168"/>
                <a:ext cx="3304606" cy="702710"/>
              </a:xfrm>
              <a:prstGeom prst="rect">
                <a:avLst/>
              </a:prstGeom>
            </p:spPr>
          </p:pic>
          <p:grpSp>
            <p:nvGrpSpPr>
              <p:cNvPr id="1021" name="그룹 1021"/>
              <p:cNvGrpSpPr/>
              <p:nvPr/>
            </p:nvGrpSpPr>
            <p:grpSpPr>
              <a:xfrm>
                <a:off x="15494945" y="6340275"/>
                <a:ext cx="1051277" cy="1051277"/>
                <a:chOff x="15494945" y="6340275"/>
                <a:chExt cx="1051277" cy="1051277"/>
              </a:xfrm>
            </p:grpSpPr>
            <p:pic>
              <p:nvPicPr>
                <p:cNvPr id="65" name="Object 6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5494945" y="6340275"/>
                  <a:ext cx="1051277" cy="105127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22" name="그룹 1022"/>
          <p:cNvGrpSpPr/>
          <p:nvPr/>
        </p:nvGrpSpPr>
        <p:grpSpPr>
          <a:xfrm>
            <a:off x="10009271" y="5969971"/>
            <a:ext cx="3693733" cy="3693733"/>
            <a:chOff x="10009271" y="5969971"/>
            <a:chExt cx="3693733" cy="3693733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009271" y="5969971"/>
              <a:ext cx="3693733" cy="3693733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4173679" y="5969971"/>
            <a:ext cx="3693733" cy="3693733"/>
            <a:chOff x="14173679" y="5969971"/>
            <a:chExt cx="3693733" cy="3693733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4173679" y="5969971"/>
              <a:ext cx="3693733" cy="3693733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4452945" y="2771521"/>
            <a:ext cx="2858953" cy="744343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4212652" y="3423107"/>
            <a:ext cx="3608375" cy="1978813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15494945" y="1869119"/>
            <a:ext cx="859845" cy="859845"/>
            <a:chOff x="15494945" y="1869119"/>
            <a:chExt cx="859845" cy="85984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5494945" y="1869119"/>
              <a:ext cx="859845" cy="859845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0024921" y="6915003"/>
            <a:ext cx="3602772" cy="744343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0084944" y="7711159"/>
            <a:ext cx="3593728" cy="1503261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11330537" y="6042163"/>
            <a:ext cx="847278" cy="847278"/>
            <a:chOff x="11330537" y="6042163"/>
            <a:chExt cx="847278" cy="847278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330537" y="6042163"/>
              <a:ext cx="847278" cy="847278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4452910" y="6972146"/>
            <a:ext cx="2666210" cy="744343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4242147" y="7587613"/>
            <a:ext cx="3434680" cy="2004223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15472956" y="6042163"/>
            <a:ext cx="881834" cy="881834"/>
            <a:chOff x="15472956" y="6042163"/>
            <a:chExt cx="881834" cy="881834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5472956" y="6042163"/>
              <a:ext cx="881834" cy="881834"/>
            </a:xfrm>
            <a:prstGeom prst="rect">
              <a:avLst/>
            </a:prstGeom>
          </p:spPr>
        </p:pic>
      </p:grpSp>
      <p:pic>
        <p:nvPicPr>
          <p:cNvPr id="90" name="Object 8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2482659" y="755135"/>
            <a:ext cx="2050068" cy="939049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2530277" y="1540499"/>
            <a:ext cx="2750407" cy="560150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1325277" y="1890857"/>
            <a:ext cx="781851" cy="919160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5538651" y="1816644"/>
            <a:ext cx="819636" cy="958175"/>
          </a:xfrm>
          <a:prstGeom prst="rect">
            <a:avLst/>
          </a:prstGeom>
        </p:spPr>
      </p:pic>
      <p:pic>
        <p:nvPicPr>
          <p:cNvPr id="94" name="Object 93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5457901" y="5972186"/>
            <a:ext cx="885311" cy="1028359"/>
          </a:xfrm>
          <a:prstGeom prst="rect">
            <a:avLst/>
          </a:prstGeom>
        </p:spPr>
      </p:pic>
      <p:pic>
        <p:nvPicPr>
          <p:cNvPr id="95" name="Object 94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1336267" y="5989054"/>
            <a:ext cx="802076" cy="104103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334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6297" y="5328713"/>
            <a:ext cx="5056033" cy="5056033"/>
            <a:chOff x="3346297" y="5328713"/>
            <a:chExt cx="5056033" cy="50560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3680000">
              <a:off x="3346297" y="5328713"/>
              <a:ext cx="5056033" cy="50560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44220" y="7533079"/>
            <a:ext cx="3983197" cy="3983197"/>
            <a:chOff x="4244220" y="7533079"/>
            <a:chExt cx="3983197" cy="39831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740000">
              <a:off x="4244220" y="7533079"/>
              <a:ext cx="3983197" cy="39831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66667" y="-380952"/>
            <a:ext cx="11638095" cy="11047619"/>
            <a:chOff x="7066667" y="-380952"/>
            <a:chExt cx="11638095" cy="110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66667" y="-380952"/>
              <a:ext cx="11638095" cy="11047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92886" y="2167866"/>
            <a:ext cx="4523000" cy="180792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4132774"/>
            <a:ext cx="7345287" cy="79280"/>
            <a:chOff x="9142857" y="4132774"/>
            <a:chExt cx="7345287" cy="7928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4132774"/>
              <a:ext cx="7345287" cy="7928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66954" y="4742973"/>
            <a:ext cx="4502679" cy="411602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95240" y="4690574"/>
            <a:ext cx="785565" cy="510887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0">
            <a:off x="-3827637" y="4977039"/>
            <a:ext cx="9735454" cy="41958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4761" y="7079964"/>
            <a:ext cx="6558350" cy="1595687"/>
            <a:chOff x="954761" y="7079964"/>
            <a:chExt cx="6558350" cy="15956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4761" y="7079964"/>
              <a:ext cx="6558350" cy="15956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86508" y="-1238725"/>
            <a:ext cx="14198795" cy="12999618"/>
            <a:chOff x="4686508" y="-1238725"/>
            <a:chExt cx="14198795" cy="129996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86508" y="-1238725"/>
              <a:ext cx="14198795" cy="129996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63288" y="680067"/>
            <a:ext cx="3734771" cy="9303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69020" y="1510411"/>
            <a:ext cx="3309128" cy="57163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0973" y="939477"/>
            <a:ext cx="1045173" cy="102836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12773" y="2047619"/>
            <a:ext cx="13370703" cy="7485722"/>
            <a:chOff x="6712773" y="2047619"/>
            <a:chExt cx="13370703" cy="74857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522" y="-1542715"/>
              <a:ext cx="26741405" cy="14971443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12773" y="2047619"/>
              <a:ext cx="13370703" cy="74857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6010" y="2667544"/>
            <a:ext cx="6558350" cy="4241350"/>
            <a:chOff x="926010" y="2667544"/>
            <a:chExt cx="6558350" cy="42413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6010" y="2667544"/>
              <a:ext cx="6558350" cy="424135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75480" y="3291477"/>
            <a:ext cx="5333199" cy="101244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48745" y="4439472"/>
            <a:ext cx="5466212" cy="199214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62961" y="3186521"/>
            <a:ext cx="926101" cy="926101"/>
            <a:chOff x="462961" y="3186521"/>
            <a:chExt cx="926101" cy="92610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2961" y="3186521"/>
              <a:ext cx="926101" cy="92610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40478" y="3287667"/>
            <a:ext cx="893399" cy="69368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16887" y="7593612"/>
            <a:ext cx="5878328" cy="63205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82186" y="7420148"/>
            <a:ext cx="926101" cy="926101"/>
            <a:chOff x="482186" y="7420148"/>
            <a:chExt cx="926101" cy="92610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2186" y="7420148"/>
              <a:ext cx="926101" cy="92610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69229" y="7530823"/>
            <a:ext cx="929383" cy="69368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92183" y="656822"/>
            <a:ext cx="3734771" cy="9981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0906" y="1627980"/>
            <a:ext cx="3005008" cy="56641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5439" y="939687"/>
            <a:ext cx="1131315" cy="10227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97556" y="2645103"/>
            <a:ext cx="13121143" cy="6512129"/>
            <a:chOff x="2097556" y="2645103"/>
            <a:chExt cx="13121143" cy="65121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97556" y="2645103"/>
              <a:ext cx="13121143" cy="65121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33209" y="3219786"/>
            <a:ext cx="11153197" cy="7409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51534" y="5313860"/>
            <a:ext cx="644962" cy="644962"/>
            <a:chOff x="2851534" y="5313860"/>
            <a:chExt cx="644962" cy="64496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851534" y="5313860"/>
              <a:ext cx="644962" cy="644962"/>
              <a:chOff x="2851534" y="5313860"/>
              <a:chExt cx="644962" cy="64496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851534" y="5313860"/>
                <a:ext cx="644962" cy="644962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61612" y="5267046"/>
              <a:ext cx="531959" cy="6857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848170" y="7472571"/>
            <a:ext cx="648326" cy="648326"/>
            <a:chOff x="2848170" y="7472571"/>
            <a:chExt cx="648326" cy="64832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848170" y="7472571"/>
              <a:ext cx="648326" cy="648326"/>
              <a:chOff x="2848170" y="7472571"/>
              <a:chExt cx="648326" cy="64832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848170" y="7472571"/>
                <a:ext cx="648326" cy="648326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58848" y="7425516"/>
              <a:ext cx="530221" cy="6946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854196" y="3280737"/>
            <a:ext cx="642299" cy="642299"/>
            <a:chOff x="2854196" y="3280737"/>
            <a:chExt cx="642299" cy="64229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2854196" y="3280737"/>
              <a:ext cx="642299" cy="642299"/>
              <a:chOff x="2854196" y="3280737"/>
              <a:chExt cx="642299" cy="64229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854196" y="3280737"/>
                <a:ext cx="642299" cy="642299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98471" y="3235979"/>
              <a:ext cx="515135" cy="68292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625632" y="5287757"/>
            <a:ext cx="11128411" cy="71902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626556" y="7288067"/>
            <a:ext cx="11284853" cy="134592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2E4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90476" cy="10285714"/>
            <a:chOff x="0" y="0"/>
            <a:chExt cx="179047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9047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-3912118" y="4847502"/>
            <a:ext cx="9589769" cy="3892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30087" y="3261077"/>
            <a:ext cx="2541076" cy="171065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78120" y="1661797"/>
            <a:ext cx="1185622" cy="132476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30125" y="6303735"/>
            <a:ext cx="4182752" cy="200852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82659" y="678839"/>
            <a:ext cx="5539305" cy="942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5439" y="934039"/>
            <a:ext cx="1078583" cy="10283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0133" y="2721609"/>
            <a:ext cx="16680763" cy="6626930"/>
            <a:chOff x="940133" y="2721609"/>
            <a:chExt cx="16680763" cy="662693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0133" y="2721609"/>
              <a:ext cx="16680763" cy="662693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84764" y="3351337"/>
            <a:ext cx="14634538" cy="14213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15653" y="3421973"/>
            <a:ext cx="702234" cy="702234"/>
            <a:chOff x="1515653" y="3421973"/>
            <a:chExt cx="702234" cy="70223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515653" y="3421973"/>
              <a:ext cx="702234" cy="702234"/>
              <a:chOff x="1515653" y="3421973"/>
              <a:chExt cx="702234" cy="70223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15653" y="3421973"/>
                <a:ext cx="702234" cy="702234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73389" y="3373038"/>
              <a:ext cx="563203" cy="7466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06620" y="5142857"/>
            <a:ext cx="702234" cy="702234"/>
            <a:chOff x="1506620" y="5142857"/>
            <a:chExt cx="702234" cy="70223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506620" y="5142857"/>
              <a:ext cx="702234" cy="702234"/>
              <a:chOff x="1506620" y="5142857"/>
              <a:chExt cx="702234" cy="70223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06620" y="5142857"/>
                <a:ext cx="702234" cy="702234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26473" y="5091886"/>
              <a:ext cx="579196" cy="74664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03811" y="5049536"/>
            <a:ext cx="8927858" cy="274626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599729" y="7891459"/>
            <a:ext cx="11294197" cy="76927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686194" y="1575433"/>
            <a:ext cx="7934702" cy="560763"/>
            <a:chOff x="9686194" y="1575433"/>
            <a:chExt cx="7934702" cy="56076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59660" y="1514482"/>
              <a:ext cx="7505089" cy="740967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9686194" y="1612975"/>
              <a:ext cx="508265" cy="485126"/>
              <a:chOff x="9686194" y="1612975"/>
              <a:chExt cx="508265" cy="485126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686194" y="1612975"/>
                <a:ext cx="508265" cy="485126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510906" y="1627982"/>
            <a:ext cx="1405046" cy="56482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08507" y="621771"/>
            <a:ext cx="5539305" cy="99642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5439" y="935601"/>
            <a:ext cx="1078581" cy="10267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0174" y="2879022"/>
            <a:ext cx="9290223" cy="1452721"/>
            <a:chOff x="540174" y="2879022"/>
            <a:chExt cx="9290223" cy="14527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0174" y="2879022"/>
              <a:ext cx="9290223" cy="145272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8775" y="3024685"/>
            <a:ext cx="8284346" cy="1138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0244" y="4584485"/>
            <a:ext cx="9290223" cy="1379245"/>
            <a:chOff x="540244" y="4584485"/>
            <a:chExt cx="9290223" cy="13792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0244" y="4584485"/>
              <a:ext cx="9290223" cy="137924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9501" y="4754942"/>
            <a:ext cx="7593756" cy="11350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0244" y="6420169"/>
            <a:ext cx="9290223" cy="1657566"/>
            <a:chOff x="540244" y="6420169"/>
            <a:chExt cx="9290223" cy="165756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0244" y="6420169"/>
              <a:ext cx="9290223" cy="165756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45279" y="6425884"/>
            <a:ext cx="8485282" cy="165655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12476" y="-2287849"/>
            <a:ext cx="15127893" cy="138207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941729" y="7715522"/>
            <a:ext cx="2629320" cy="1246873"/>
            <a:chOff x="13941729" y="7715522"/>
            <a:chExt cx="2629320" cy="124687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941729" y="7715522"/>
              <a:ext cx="2629320" cy="12468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47760" y="8252705"/>
            <a:ext cx="7693380" cy="1673519"/>
            <a:chOff x="6247760" y="8252705"/>
            <a:chExt cx="7693380" cy="16735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10303" y="7525179"/>
              <a:ext cx="15386760" cy="3347039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47760" y="8252705"/>
              <a:ext cx="7693380" cy="167351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460185" y="8478310"/>
            <a:ext cx="8090942" cy="125475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256389" y="2927891"/>
            <a:ext cx="2402007" cy="4682530"/>
            <a:chOff x="15256389" y="2927891"/>
            <a:chExt cx="2402007" cy="468253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256389" y="2927891"/>
              <a:ext cx="2402007" cy="468253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368373" y="1605620"/>
            <a:ext cx="4520528" cy="56482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46889" y="263767"/>
            <a:ext cx="5539305" cy="99642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9781" y="403901"/>
            <a:ext cx="1296158" cy="1285714"/>
            <a:chOff x="539781" y="403901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9781" y="403901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3822" y="577598"/>
            <a:ext cx="1078581" cy="102679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06755" y="1243331"/>
            <a:ext cx="3211986" cy="5672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30448" y="1877675"/>
            <a:ext cx="13860028" cy="8121110"/>
            <a:chOff x="2030448" y="1877675"/>
            <a:chExt cx="13860028" cy="81211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30448" y="1877675"/>
              <a:ext cx="13860028" cy="81211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64969" y="859187"/>
            <a:ext cx="5544447" cy="10021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5439" y="935601"/>
            <a:ext cx="1131916" cy="10267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866160" y="3571913"/>
            <a:ext cx="4518949" cy="4765133"/>
            <a:chOff x="12866160" y="3571913"/>
            <a:chExt cx="4518949" cy="476513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66160" y="3571913"/>
              <a:ext cx="4518949" cy="476513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21430" y="4194478"/>
            <a:ext cx="4368230" cy="35768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49576" y="2551948"/>
            <a:ext cx="3376137" cy="6796911"/>
            <a:chOff x="1149576" y="2551948"/>
            <a:chExt cx="3376137" cy="67969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9576" y="2551948"/>
              <a:ext cx="3376137" cy="67969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52803" y="2573716"/>
            <a:ext cx="3758229" cy="6753373"/>
            <a:chOff x="8552803" y="2573716"/>
            <a:chExt cx="3758229" cy="675337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52803" y="2573716"/>
              <a:ext cx="3758229" cy="67533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95782" y="2554839"/>
            <a:ext cx="3457612" cy="6794020"/>
            <a:chOff x="4895782" y="2554839"/>
            <a:chExt cx="3457612" cy="679402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95782" y="2554839"/>
              <a:ext cx="3457612" cy="67940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08507" y="859187"/>
            <a:ext cx="5544447" cy="10021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5439" y="935601"/>
            <a:ext cx="1131916" cy="10267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57442" y="3829116"/>
            <a:ext cx="4518949" cy="3570068"/>
            <a:chOff x="13157442" y="3829116"/>
            <a:chExt cx="4518949" cy="357006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57442" y="3829116"/>
              <a:ext cx="4518949" cy="357006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216573" y="4311546"/>
            <a:ext cx="4141873" cy="27158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1739" y="2467764"/>
            <a:ext cx="12312506" cy="7479261"/>
            <a:chOff x="401739" y="2467764"/>
            <a:chExt cx="12312506" cy="74792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1739" y="2467764"/>
              <a:ext cx="12312506" cy="74792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08507" y="859187"/>
            <a:ext cx="5544447" cy="10021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5439" y="935601"/>
            <a:ext cx="1131916" cy="10267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9366" y="2467764"/>
            <a:ext cx="11661952" cy="7559668"/>
            <a:chOff x="879366" y="2467764"/>
            <a:chExt cx="11661952" cy="755966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9366" y="2467764"/>
              <a:ext cx="11661952" cy="75596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38645" y="4265986"/>
            <a:ext cx="4518949" cy="3091156"/>
            <a:chOff x="13038645" y="4265986"/>
            <a:chExt cx="4518949" cy="309115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38645" y="4265986"/>
              <a:ext cx="4518949" cy="309115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52478" y="4656714"/>
            <a:ext cx="4468346" cy="219535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08507" y="859187"/>
            <a:ext cx="5544447" cy="10021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5439" y="935601"/>
            <a:ext cx="1131916" cy="10267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403767" y="4098980"/>
            <a:ext cx="4311540" cy="2873469"/>
            <a:chOff x="12403767" y="4098980"/>
            <a:chExt cx="4311540" cy="287346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03767" y="4098980"/>
              <a:ext cx="4311540" cy="287346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35240" y="4766403"/>
            <a:ext cx="4148126" cy="15019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10621" y="2334502"/>
            <a:ext cx="3318463" cy="7229888"/>
            <a:chOff x="3110621" y="2334502"/>
            <a:chExt cx="3318463" cy="7229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0621" y="2334502"/>
              <a:ext cx="3318463" cy="72298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11561" y="2361039"/>
            <a:ext cx="3768097" cy="7108375"/>
            <a:chOff x="7211561" y="2361039"/>
            <a:chExt cx="3768097" cy="71083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11561" y="2361039"/>
              <a:ext cx="3768097" cy="71083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2E4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90476" cy="10285714"/>
            <a:chOff x="0" y="0"/>
            <a:chExt cx="179047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9047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30087" y="2435372"/>
            <a:ext cx="5895015" cy="325235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78116" y="1262282"/>
            <a:ext cx="1134300" cy="14485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24411" y="6821021"/>
            <a:ext cx="3755156" cy="156881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4000144" y="4905161"/>
            <a:ext cx="9735454" cy="41958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5439" y="930163"/>
            <a:ext cx="1131315" cy="10322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4217623"/>
            <a:ext cx="18285714" cy="6083930"/>
            <a:chOff x="0" y="4217623"/>
            <a:chExt cx="18285714" cy="60839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217623"/>
              <a:ext cx="18285714" cy="60839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16745" y="2598046"/>
            <a:ext cx="3693733" cy="3693733"/>
            <a:chOff x="2216745" y="2598046"/>
            <a:chExt cx="3693733" cy="369373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216745" y="2598046"/>
              <a:ext cx="3693733" cy="3693733"/>
              <a:chOff x="2216745" y="2598046"/>
              <a:chExt cx="3693733" cy="369373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216745" y="2598046"/>
                <a:ext cx="3693733" cy="369373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463227" y="2968349"/>
              <a:ext cx="3200771" cy="2953126"/>
              <a:chOff x="2463227" y="2968349"/>
              <a:chExt cx="3200771" cy="295312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502501" y="4138839"/>
                <a:ext cx="3070702" cy="1095150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431875" y="5273547"/>
                <a:ext cx="3317710" cy="701958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3538012" y="2968349"/>
                <a:ext cx="1051277" cy="1051277"/>
                <a:chOff x="3538012" y="2968349"/>
                <a:chExt cx="1051277" cy="1051277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3538012" y="2968349"/>
                  <a:ext cx="1051277" cy="105127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7708915" y="2598046"/>
            <a:ext cx="3693733" cy="3693733"/>
            <a:chOff x="7708915" y="2598046"/>
            <a:chExt cx="3693733" cy="369373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708915" y="2598046"/>
              <a:ext cx="3693733" cy="3693733"/>
              <a:chOff x="7708915" y="2598046"/>
              <a:chExt cx="3693733" cy="369373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708915" y="2598046"/>
                <a:ext cx="3693733" cy="369373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955397" y="2968349"/>
              <a:ext cx="3200771" cy="2953126"/>
              <a:chOff x="7955397" y="2968349"/>
              <a:chExt cx="3200771" cy="295312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994671" y="4138839"/>
                <a:ext cx="3070702" cy="1095150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924045" y="5273547"/>
                <a:ext cx="3317710" cy="701958"/>
              </a:xfrm>
              <a:prstGeom prst="rect">
                <a:avLst/>
              </a:prstGeom>
            </p:spPr>
          </p:pic>
          <p:grpSp>
            <p:nvGrpSpPr>
              <p:cNvPr id="1010" name="그룹 1010"/>
              <p:cNvGrpSpPr/>
              <p:nvPr/>
            </p:nvGrpSpPr>
            <p:grpSpPr>
              <a:xfrm>
                <a:off x="9030182" y="2968349"/>
                <a:ext cx="1051277" cy="1051277"/>
                <a:chOff x="9030182" y="2968349"/>
                <a:chExt cx="1051277" cy="1051277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9030182" y="2968349"/>
                  <a:ext cx="1051277" cy="105127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1" name="그룹 1011"/>
          <p:cNvGrpSpPr/>
          <p:nvPr/>
        </p:nvGrpSpPr>
        <p:grpSpPr>
          <a:xfrm>
            <a:off x="1449477" y="2598046"/>
            <a:ext cx="4461001" cy="6946874"/>
            <a:chOff x="1449477" y="2598046"/>
            <a:chExt cx="4461001" cy="694687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49477" y="2598046"/>
              <a:ext cx="4461001" cy="694687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94133" y="4520219"/>
            <a:ext cx="3303006" cy="187929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79307" y="6584716"/>
            <a:ext cx="3626150" cy="182008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883066" y="2598046"/>
            <a:ext cx="4519583" cy="6946874"/>
            <a:chOff x="6883066" y="2598046"/>
            <a:chExt cx="4519583" cy="694687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83066" y="2598046"/>
              <a:ext cx="4519583" cy="694687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424071" y="2641172"/>
            <a:ext cx="3693733" cy="3693733"/>
            <a:chOff x="12424071" y="2641172"/>
            <a:chExt cx="3693733" cy="3693733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2424071" y="2641172"/>
              <a:ext cx="3693733" cy="3693733"/>
              <a:chOff x="12424071" y="2641172"/>
              <a:chExt cx="3693733" cy="3693733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424071" y="2641172"/>
                <a:ext cx="3693733" cy="3693733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2670552" y="3011476"/>
              <a:ext cx="3200771" cy="2953126"/>
              <a:chOff x="12670552" y="3011476"/>
              <a:chExt cx="3200771" cy="2953126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709827" y="4181965"/>
                <a:ext cx="3070702" cy="1095150"/>
              </a:xfrm>
              <a:prstGeom prst="rect">
                <a:avLst/>
              </a:prstGeom>
            </p:spPr>
          </p:pic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2639201" y="5316673"/>
                <a:ext cx="3317710" cy="701958"/>
              </a:xfrm>
              <a:prstGeom prst="rect">
                <a:avLst/>
              </a:prstGeom>
            </p:spPr>
          </p:pic>
          <p:grpSp>
            <p:nvGrpSpPr>
              <p:cNvPr id="1016" name="그룹 1016"/>
              <p:cNvGrpSpPr/>
              <p:nvPr/>
            </p:nvGrpSpPr>
            <p:grpSpPr>
              <a:xfrm>
                <a:off x="13745337" y="3011476"/>
                <a:ext cx="1051277" cy="1051277"/>
                <a:chOff x="13745337" y="3011476"/>
                <a:chExt cx="1051277" cy="1051277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13745337" y="3011476"/>
                  <a:ext cx="1051277" cy="105127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7" name="그룹 1017"/>
          <p:cNvGrpSpPr/>
          <p:nvPr/>
        </p:nvGrpSpPr>
        <p:grpSpPr>
          <a:xfrm>
            <a:off x="12424071" y="2641172"/>
            <a:ext cx="4462362" cy="6946874"/>
            <a:chOff x="12424071" y="2641172"/>
            <a:chExt cx="4462362" cy="694687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424071" y="2641172"/>
              <a:ext cx="4462362" cy="6946874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543824" y="4810783"/>
            <a:ext cx="3184174" cy="822679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258110" y="6233328"/>
            <a:ext cx="3670039" cy="2962930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885430" y="4739983"/>
            <a:ext cx="2961070" cy="1305136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895584" y="6618198"/>
            <a:ext cx="3521433" cy="1824909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3122121" y="3250976"/>
            <a:ext cx="847278" cy="847278"/>
            <a:chOff x="3122121" y="3250976"/>
            <a:chExt cx="847278" cy="847278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3122121" y="3250976"/>
              <a:ext cx="847278" cy="847278"/>
              <a:chOff x="3122121" y="3250976"/>
              <a:chExt cx="847278" cy="847278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3122121" y="3250976"/>
                <a:ext cx="847278" cy="847278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116861" y="3218659"/>
              <a:ext cx="781851" cy="91916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8597996" y="3215639"/>
            <a:ext cx="859845" cy="859845"/>
            <a:chOff x="8597996" y="3215639"/>
            <a:chExt cx="859845" cy="859845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8597996" y="3215639"/>
              <a:ext cx="859845" cy="859845"/>
              <a:chOff x="8597996" y="3215639"/>
              <a:chExt cx="859845" cy="859845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8597996" y="3215639"/>
                <a:ext cx="859845" cy="859845"/>
              </a:xfrm>
              <a:prstGeom prst="rect">
                <a:avLst/>
              </a:prstGeom>
            </p:spPr>
          </p:pic>
        </p:grpSp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641702" y="3163165"/>
              <a:ext cx="819636" cy="958175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4150997" y="3260570"/>
            <a:ext cx="847278" cy="847278"/>
            <a:chOff x="14150997" y="3260570"/>
            <a:chExt cx="847278" cy="847278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14150997" y="3260570"/>
              <a:ext cx="847278" cy="847278"/>
              <a:chOff x="14150997" y="3260570"/>
              <a:chExt cx="847278" cy="847278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4150997" y="3260570"/>
                <a:ext cx="847278" cy="847278"/>
              </a:xfrm>
              <a:prstGeom prst="rect">
                <a:avLst/>
              </a:prstGeom>
            </p:spPr>
          </p:pic>
        </p:grpSp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156727" y="3207460"/>
              <a:ext cx="826816" cy="972535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2283202" y="919051"/>
            <a:ext cx="2589621" cy="93879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334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6297" y="5328713"/>
            <a:ext cx="5056033" cy="5056033"/>
            <a:chOff x="3346297" y="5328713"/>
            <a:chExt cx="5056033" cy="50560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3680000">
              <a:off x="3346297" y="5328713"/>
              <a:ext cx="5056033" cy="50560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44220" y="7533079"/>
            <a:ext cx="3983197" cy="3983197"/>
            <a:chOff x="4244220" y="7533079"/>
            <a:chExt cx="3983197" cy="39831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740000">
              <a:off x="4244220" y="7533079"/>
              <a:ext cx="3983197" cy="39831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94632" y="0"/>
            <a:ext cx="16591082" cy="10285714"/>
            <a:chOff x="1694632" y="0"/>
            <a:chExt cx="16591082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4632" y="0"/>
              <a:ext cx="16591082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37759" y="3523821"/>
            <a:ext cx="5961757" cy="333518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3912118" y="4847502"/>
            <a:ext cx="9589769" cy="38921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3343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6297" y="5328713"/>
            <a:ext cx="5056033" cy="5056033"/>
            <a:chOff x="3346297" y="5328713"/>
            <a:chExt cx="5056033" cy="50560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3680000">
              <a:off x="3346297" y="5328713"/>
              <a:ext cx="5056033" cy="50560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44220" y="7533079"/>
            <a:ext cx="3983197" cy="3983197"/>
            <a:chOff x="4244220" y="7533079"/>
            <a:chExt cx="3983197" cy="39831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740000">
              <a:off x="4244220" y="7533079"/>
              <a:ext cx="3983197" cy="39831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276190" y="0"/>
            <a:ext cx="9524" cy="10285714"/>
            <a:chOff x="18276190" y="0"/>
            <a:chExt cx="9524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76190" y="0"/>
              <a:ext cx="9524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52529" y="3620674"/>
            <a:ext cx="9978799" cy="310280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3912118" y="4847502"/>
            <a:ext cx="9589769" cy="38921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82659" y="819650"/>
            <a:ext cx="4377249" cy="9354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30277" y="1590107"/>
            <a:ext cx="1437919" cy="5680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5439" y="939685"/>
            <a:ext cx="1132766" cy="10974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1399" y="2963888"/>
            <a:ext cx="5502784" cy="6559922"/>
            <a:chOff x="801399" y="2963888"/>
            <a:chExt cx="5502784" cy="65599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1399" y="2963888"/>
              <a:ext cx="5502784" cy="65599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30103" y="2963888"/>
            <a:ext cx="5465135" cy="6559922"/>
            <a:chOff x="12030103" y="2963888"/>
            <a:chExt cx="5465135" cy="65599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30103" y="2963888"/>
              <a:ext cx="5465135" cy="65599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34575" y="2963888"/>
            <a:ext cx="5465135" cy="6559922"/>
            <a:chOff x="6434575" y="2963888"/>
            <a:chExt cx="5465135" cy="65599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34575" y="2963888"/>
              <a:ext cx="5465135" cy="65599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79601" y="3751755"/>
            <a:ext cx="1467392" cy="1467392"/>
            <a:chOff x="2779601" y="3751755"/>
            <a:chExt cx="1467392" cy="14673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79601" y="3751755"/>
              <a:ext cx="1467392" cy="146739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233910" y="6835147"/>
            <a:ext cx="4965566" cy="177165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057546" y="3751755"/>
            <a:ext cx="1467392" cy="1467392"/>
            <a:chOff x="14057546" y="3751755"/>
            <a:chExt cx="1467392" cy="146739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057546" y="3751755"/>
              <a:ext cx="1467392" cy="146739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92024" y="6541270"/>
            <a:ext cx="4760852" cy="23533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830894" y="5706835"/>
            <a:ext cx="1074028" cy="1074028"/>
            <a:chOff x="5830894" y="5706835"/>
            <a:chExt cx="1074028" cy="107402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830894" y="5706835"/>
              <a:ext cx="1074028" cy="1074028"/>
              <a:chOff x="5830894" y="5706835"/>
              <a:chExt cx="1074028" cy="1074028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830894" y="5706835"/>
                <a:ext cx="1074028" cy="1074028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05215" y="5767670"/>
              <a:ext cx="1012733" cy="91944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426982" y="5706835"/>
            <a:ext cx="1074028" cy="1074028"/>
            <a:chOff x="11426982" y="5706835"/>
            <a:chExt cx="1074028" cy="107402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26982" y="5706835"/>
              <a:ext cx="1074028" cy="1074028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678812" y="6569828"/>
            <a:ext cx="4828957" cy="235335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409161" y="3751755"/>
            <a:ext cx="1467392" cy="1467392"/>
            <a:chOff x="8409161" y="3751755"/>
            <a:chExt cx="1467392" cy="146739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09161" y="3751755"/>
              <a:ext cx="1467392" cy="146739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757275" y="4099868"/>
            <a:ext cx="771165" cy="771165"/>
            <a:chOff x="8757275" y="4099868"/>
            <a:chExt cx="771165" cy="77116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57275" y="4099868"/>
              <a:ext cx="771165" cy="77116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437311" y="4122212"/>
            <a:ext cx="765005" cy="726477"/>
            <a:chOff x="14437311" y="4122212"/>
            <a:chExt cx="765005" cy="72647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437311" y="4122212"/>
              <a:ext cx="765005" cy="726477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80908" y="5638265"/>
            <a:ext cx="4133784" cy="745917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864764" y="5581122"/>
            <a:ext cx="3587565" cy="77444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663575" y="5638265"/>
            <a:ext cx="4489126" cy="73639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3011638" y="3811872"/>
            <a:ext cx="1006115" cy="1302414"/>
            <a:chOff x="3011638" y="3811872"/>
            <a:chExt cx="1006115" cy="130241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011638" y="3811872"/>
              <a:ext cx="1006115" cy="13024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696326" y="5983346"/>
            <a:ext cx="537548" cy="519747"/>
            <a:chOff x="11696326" y="5983346"/>
            <a:chExt cx="537548" cy="51974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696326" y="5983346"/>
              <a:ext cx="537548" cy="5197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82659" y="761268"/>
            <a:ext cx="2560916" cy="9198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30277" y="1542485"/>
            <a:ext cx="6122938" cy="5680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5439" y="939477"/>
            <a:ext cx="1186224" cy="10976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1399" y="2963888"/>
            <a:ext cx="5502784" cy="6559922"/>
            <a:chOff x="801399" y="2963888"/>
            <a:chExt cx="5502784" cy="65599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1399" y="2963888"/>
              <a:ext cx="5502784" cy="65599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30103" y="2963888"/>
            <a:ext cx="5465135" cy="6559922"/>
            <a:chOff x="12030103" y="2963888"/>
            <a:chExt cx="5465135" cy="65599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30103" y="2963888"/>
              <a:ext cx="5465135" cy="65599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34575" y="2963888"/>
            <a:ext cx="5465135" cy="6559922"/>
            <a:chOff x="6434575" y="2963888"/>
            <a:chExt cx="5465135" cy="65599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34575" y="2963888"/>
              <a:ext cx="5465135" cy="65599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79601" y="3751755"/>
            <a:ext cx="1467392" cy="1467392"/>
            <a:chOff x="2779601" y="3751755"/>
            <a:chExt cx="1467392" cy="14673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79601" y="3751755"/>
              <a:ext cx="1467392" cy="146739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78192" y="7021412"/>
            <a:ext cx="5173690" cy="177165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057546" y="3751755"/>
            <a:ext cx="1467392" cy="1467392"/>
            <a:chOff x="14057546" y="3751755"/>
            <a:chExt cx="1467392" cy="146739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057546" y="3751755"/>
              <a:ext cx="1467392" cy="146739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87090" y="7021412"/>
            <a:ext cx="4594690" cy="11985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830894" y="5706835"/>
            <a:ext cx="1074028" cy="1074028"/>
            <a:chOff x="5830894" y="5706835"/>
            <a:chExt cx="1074028" cy="107402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830894" y="5706835"/>
              <a:ext cx="1074028" cy="1074028"/>
              <a:chOff x="5830894" y="5706835"/>
              <a:chExt cx="1074028" cy="1074028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830894" y="5706835"/>
                <a:ext cx="1074028" cy="1074028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05215" y="5767670"/>
              <a:ext cx="1012733" cy="91944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426982" y="5706835"/>
            <a:ext cx="1074028" cy="1074028"/>
            <a:chOff x="11426982" y="5706835"/>
            <a:chExt cx="1074028" cy="107402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26982" y="5706835"/>
              <a:ext cx="1074028" cy="1074028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851591" y="6727537"/>
            <a:ext cx="4661080" cy="235335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409161" y="3751755"/>
            <a:ext cx="1467392" cy="1467392"/>
            <a:chOff x="8409161" y="3751755"/>
            <a:chExt cx="1467392" cy="146739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09161" y="3751755"/>
              <a:ext cx="1467392" cy="1467392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80906" y="5638268"/>
            <a:ext cx="3848298" cy="74591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407621" y="5619221"/>
            <a:ext cx="5224260" cy="74591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663573" y="5552554"/>
            <a:ext cx="3811565" cy="78396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696326" y="5983346"/>
            <a:ext cx="531801" cy="514191"/>
            <a:chOff x="11696326" y="5983346"/>
            <a:chExt cx="531801" cy="51419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696326" y="5983346"/>
              <a:ext cx="531801" cy="51419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60553" y="3918427"/>
            <a:ext cx="1510715" cy="1195859"/>
            <a:chOff x="2760553" y="3918427"/>
            <a:chExt cx="1510715" cy="119585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760553" y="3918427"/>
              <a:ext cx="1510715" cy="119585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603282" y="3850507"/>
            <a:ext cx="1010802" cy="1244830"/>
            <a:chOff x="8603282" y="3850507"/>
            <a:chExt cx="1010802" cy="124483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603282" y="3850507"/>
              <a:ext cx="1010802" cy="124483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313598" y="3880331"/>
            <a:ext cx="1001591" cy="1168519"/>
            <a:chOff x="14313598" y="3880331"/>
            <a:chExt cx="1001591" cy="116851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313598" y="3880331"/>
              <a:ext cx="1001591" cy="11685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2E4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90476" cy="10285714"/>
            <a:chOff x="0" y="0"/>
            <a:chExt cx="179047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90476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30087" y="3261077"/>
            <a:ext cx="6619244" cy="17275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36235" y="1778016"/>
            <a:ext cx="1271556" cy="14485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30125" y="6071287"/>
            <a:ext cx="3567966" cy="209709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4003944" y="4908961"/>
            <a:ext cx="9743054" cy="41958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52650" y="744734"/>
            <a:ext cx="3612497" cy="9354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87023" y="589745"/>
            <a:ext cx="1296158" cy="1285714"/>
            <a:chOff x="787023" y="58974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7023" y="58974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1064" y="748229"/>
            <a:ext cx="1132766" cy="10964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2276063"/>
            <a:ext cx="18285714" cy="8025490"/>
            <a:chOff x="0" y="2276063"/>
            <a:chExt cx="18285714" cy="80254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276063"/>
              <a:ext cx="18285714" cy="80254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548059" y="2625435"/>
            <a:ext cx="3253918" cy="7106390"/>
            <a:chOff x="14548059" y="2625435"/>
            <a:chExt cx="3253918" cy="71063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48059" y="2625435"/>
              <a:ext cx="3253918" cy="710639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933988" y="4230603"/>
            <a:ext cx="2770918" cy="62995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769901" y="5222858"/>
            <a:ext cx="2937872" cy="31629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741437" y="3022666"/>
            <a:ext cx="926101" cy="926101"/>
            <a:chOff x="15741437" y="3022666"/>
            <a:chExt cx="926101" cy="92610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741437" y="3022666"/>
              <a:ext cx="926101" cy="9261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835151" y="3226334"/>
            <a:ext cx="776769" cy="518765"/>
            <a:chOff x="15835151" y="3226334"/>
            <a:chExt cx="776769" cy="51876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35151" y="3226334"/>
              <a:ext cx="776769" cy="5187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94914" y="2625435"/>
            <a:ext cx="3253918" cy="7106390"/>
            <a:chOff x="11094914" y="2625435"/>
            <a:chExt cx="3253918" cy="710639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94914" y="2625435"/>
              <a:ext cx="3253918" cy="710639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82766" y="3768758"/>
            <a:ext cx="2756404" cy="110600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239239" y="5134458"/>
            <a:ext cx="2830234" cy="365676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286683" y="2734278"/>
            <a:ext cx="926101" cy="926101"/>
            <a:chOff x="12286683" y="2734278"/>
            <a:chExt cx="926101" cy="92610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286683" y="2734278"/>
              <a:ext cx="926101" cy="92610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406352" y="2924090"/>
            <a:ext cx="705811" cy="565524"/>
            <a:chOff x="12406352" y="2924090"/>
            <a:chExt cx="705811" cy="56552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06352" y="2924090"/>
              <a:ext cx="705811" cy="5655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1245236" y="4069540"/>
            <a:ext cx="7468015" cy="4438537"/>
            <a:chOff x="-1245236" y="4069540"/>
            <a:chExt cx="7468015" cy="443853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-1245236" y="4069540"/>
              <a:ext cx="7468015" cy="443853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808481" y="4052686"/>
            <a:ext cx="6171429" cy="4251887"/>
            <a:chOff x="4808481" y="4052686"/>
            <a:chExt cx="6171429" cy="425188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08481" y="4052686"/>
              <a:ext cx="6171429" cy="42518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42523" y="676192"/>
            <a:ext cx="5316145" cy="92384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1399" y="761905"/>
            <a:ext cx="1296158" cy="1285714"/>
            <a:chOff x="801399" y="761905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399" y="761905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5439" y="936515"/>
            <a:ext cx="1186224" cy="10950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90144" y="1534567"/>
            <a:ext cx="2360395" cy="5663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32363" y="2505783"/>
            <a:ext cx="4110494" cy="6691109"/>
            <a:chOff x="5032363" y="2505783"/>
            <a:chExt cx="4110494" cy="66911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32363" y="2505783"/>
              <a:ext cx="4110494" cy="66911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28571" y="2505783"/>
            <a:ext cx="4441887" cy="6691109"/>
            <a:chOff x="-228571" y="2505783"/>
            <a:chExt cx="4441887" cy="66911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28571" y="2505783"/>
              <a:ext cx="4441887" cy="669110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5868" y="2881830"/>
            <a:ext cx="2309072" cy="5123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8612" y="3869469"/>
            <a:ext cx="3880033" cy="161889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4685" y="3350235"/>
            <a:ext cx="3801576" cy="56962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93087" y="6131069"/>
            <a:ext cx="2336624" cy="5123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78665" y="7862736"/>
            <a:ext cx="3484767" cy="62464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423430" y="6509155"/>
            <a:ext cx="3002052" cy="114463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84222" y="6095876"/>
            <a:ext cx="1466329" cy="51506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8612" y="7118707"/>
            <a:ext cx="3715519" cy="161889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4242" y="6593163"/>
            <a:ext cx="4023347" cy="64570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512477" y="2900878"/>
            <a:ext cx="2336920" cy="51506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175220" y="4109418"/>
            <a:ext cx="3545691" cy="115335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405611" y="3351664"/>
            <a:ext cx="3237709" cy="5714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213316" y="6705664"/>
            <a:ext cx="1206887" cy="461163"/>
            <a:chOff x="4213316" y="6705664"/>
            <a:chExt cx="1206887" cy="46116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213316" y="6705664"/>
              <a:ext cx="1206887" cy="4611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57848" y="5889846"/>
            <a:ext cx="1934974" cy="480000"/>
            <a:chOff x="3657848" y="5889846"/>
            <a:chExt cx="1934974" cy="48000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3300000">
              <a:off x="3657848" y="5889846"/>
              <a:ext cx="1934974" cy="4800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32910" y="444913"/>
            <a:ext cx="7379980" cy="9395889"/>
            <a:chOff x="10232910" y="444913"/>
            <a:chExt cx="7379980" cy="939588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232910" y="444913"/>
              <a:ext cx="7379980" cy="93958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92034" y="331770"/>
            <a:ext cx="5316145" cy="92384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50909" y="417482"/>
            <a:ext cx="1296158" cy="1285714"/>
            <a:chOff x="550909" y="417482"/>
            <a:chExt cx="1296158" cy="1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0909" y="417482"/>
              <a:ext cx="1296158" cy="1285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4950" y="592093"/>
            <a:ext cx="1186224" cy="10950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39658" y="1181334"/>
            <a:ext cx="6656548" cy="6307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08332" y="1969086"/>
            <a:ext cx="13549034" cy="7844769"/>
            <a:chOff x="1708332" y="1969086"/>
            <a:chExt cx="13549034" cy="78447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8332" y="1969086"/>
              <a:ext cx="13549034" cy="78447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2022-06-17T10:55:53Z</dcterms:created>
  <dcterms:modified xsi:type="dcterms:W3CDTF">2022-06-17T10:55:53Z</dcterms:modified>
</cp:coreProperties>
</file>